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7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42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0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81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8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5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21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0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9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45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1403-9382-4AC0-9A7F-FB3AF3D6257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9F00-B36F-40A8-85C2-A02B59844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7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1985" y="857250"/>
            <a:ext cx="6858000" cy="514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925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5507" y="857250"/>
            <a:ext cx="6858000" cy="5143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126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403" y="857250"/>
            <a:ext cx="6858000" cy="514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057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7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</dc:creator>
  <cp:lastModifiedBy>Sylvie</cp:lastModifiedBy>
  <cp:revision>1</cp:revision>
  <dcterms:created xsi:type="dcterms:W3CDTF">2018-05-07T12:10:42Z</dcterms:created>
  <dcterms:modified xsi:type="dcterms:W3CDTF">2018-05-07T12:13:57Z</dcterms:modified>
</cp:coreProperties>
</file>