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FF99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DB610-AED0-4DC6-AEC9-A3CB53527B98}" type="datetimeFigureOut">
              <a:rPr lang="fr-FR" smtClean="0"/>
              <a:t>03/02/2020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B3D8F-A952-47A3-B28B-C30F7F91191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fr-FR" sz="9600" b="1" i="1" u="sng" dirty="0" smtClean="0">
                <a:solidFill>
                  <a:srgbClr val="00B050"/>
                </a:solidFill>
              </a:rPr>
              <a:t>Les déchets de la vie quotidienne</a:t>
            </a:r>
            <a:endParaRPr lang="fr-FR" sz="9600" b="1" i="1" u="sng" dirty="0">
              <a:solidFill>
                <a:srgbClr val="00B050"/>
              </a:solidFill>
            </a:endParaRPr>
          </a:p>
        </p:txBody>
      </p:sp>
      <p:sp>
        <p:nvSpPr>
          <p:cNvPr id="13316" name="AutoShape 4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8" name="AutoShape 6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20" name="AutoShape 8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22" name="AutoShape 10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24" name="AutoShape 12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26" name="AutoShape 14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28" name="AutoShape 16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30" name="AutoShape 18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32" name="AutoShape 20" descr="Résultat de recherche d'images pour &quot;image logo recyclage des dechet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336" name="Picture 24" descr="Résultat de recherche d'images pour &quot;image logo recyclage des dechets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60648"/>
            <a:ext cx="2251271" cy="1999507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Notre avis sur « Il faut être clair…»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Joga</a:t>
            </a:r>
            <a:r>
              <a:rPr lang="fr-FR" dirty="0" smtClean="0"/>
              <a:t>: On doit changer, notre façon de penser, de manger, de vivre!!!</a:t>
            </a:r>
          </a:p>
          <a:p>
            <a:r>
              <a:rPr lang="fr-FR" dirty="0" smtClean="0"/>
              <a:t>Yohan: Nous sommes les créateurs du réchauffement climatique!!!!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Comment peut-on s’entraider contre le réchauffement climatique?</a:t>
            </a:r>
          </a:p>
          <a:p>
            <a:r>
              <a:rPr lang="fr-FR" dirty="0" smtClean="0"/>
              <a:t>Comment peux-on ralentir le réchauffement climatique? 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Nous devons faire des animations par exemple, plus de personne seront au courant, moins de personne causerons le réchauffement climatique. Nous devrons par exemple moins utiliser les transports!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avis sur « Pourris la vie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Joga</a:t>
            </a:r>
            <a:r>
              <a:rPr lang="fr-FR" dirty="0" smtClean="0"/>
              <a:t>: Gloire aux gourdes!!!</a:t>
            </a:r>
          </a:p>
          <a:p>
            <a:r>
              <a:rPr lang="fr-FR" dirty="0" smtClean="0"/>
              <a:t>Yohan: Ne plus utiliser de plastique.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Comment limitez le PLASTIQUE?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Ne plus produire du plastique, mais que des choses réutilisables. Ex: Gourde, couvert en bois, </a:t>
            </a:r>
            <a:r>
              <a:rPr lang="fr-FR" dirty="0" err="1" smtClean="0"/>
              <a:t>etc</a:t>
            </a:r>
            <a:r>
              <a:rPr lang="fr-FR" dirty="0" smtClean="0"/>
              <a:t>…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avis sur « Nos téléphones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Joga</a:t>
            </a:r>
            <a:r>
              <a:rPr lang="fr-FR" dirty="0" smtClean="0"/>
              <a:t>: Il faut privilégier le covoiturage par exemple, parfois certain utilise une voiture par personne… POUR ALLER AU MEME ENDROIT. </a:t>
            </a:r>
          </a:p>
          <a:p>
            <a:r>
              <a:rPr lang="fr-FR" dirty="0" smtClean="0"/>
              <a:t>Yohan: Construire plus de tour d’habitation et moins d’immeubles large qui prennent de la place sur la nature.</a:t>
            </a:r>
          </a:p>
          <a:p>
            <a:r>
              <a:rPr lang="fr-FR" dirty="0" err="1" smtClean="0"/>
              <a:t>Kailane</a:t>
            </a:r>
            <a:r>
              <a:rPr lang="fr-FR" dirty="0" smtClean="0"/>
              <a:t>: On pourrait crée des meubles avec des matières naturelles.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Comment préserver la nature sans l’abimer?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Construire des bâtiment écologiques (ex: Plante sur les toits) et replanter des arbres dans les rues et les parcs.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Qu’est qu’un déchet?</a:t>
            </a:r>
            <a:endParaRPr lang="fr-FR" b="1" i="1" u="sng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i="1" dirty="0" smtClean="0">
                <a:solidFill>
                  <a:srgbClr val="FF0000"/>
                </a:solidFill>
              </a:rPr>
              <a:t>Un </a:t>
            </a:r>
            <a:r>
              <a:rPr lang="fr-FR" b="1" i="1" dirty="0" smtClean="0">
                <a:solidFill>
                  <a:srgbClr val="FF0000"/>
                </a:solidFill>
              </a:rPr>
              <a:t>déchet</a:t>
            </a:r>
            <a:r>
              <a:rPr lang="fr-FR" i="1" dirty="0" smtClean="0">
                <a:solidFill>
                  <a:srgbClr val="FF0000"/>
                </a:solidFill>
              </a:rPr>
              <a:t> est un objet en fin de vie ou une substance ayant subi une altération physique ou chimique, qui ne présente alors plus d'utilité ou est destiné à l'élimination.</a:t>
            </a:r>
          </a:p>
          <a:p>
            <a:r>
              <a:rPr lang="fr-FR" i="1" dirty="0" smtClean="0">
                <a:solidFill>
                  <a:srgbClr val="FF0000"/>
                </a:solidFill>
              </a:rPr>
              <a:t>Ils peuvent être soit:</a:t>
            </a:r>
          </a:p>
          <a:p>
            <a:r>
              <a:rPr lang="fr-FR" i="1" dirty="0" smtClean="0">
                <a:solidFill>
                  <a:srgbClr val="FF0000"/>
                </a:solidFill>
              </a:rPr>
              <a:t>Des vêtements </a:t>
            </a:r>
          </a:p>
          <a:p>
            <a:r>
              <a:rPr lang="fr-FR" i="1" dirty="0" smtClean="0">
                <a:solidFill>
                  <a:srgbClr val="FF0000"/>
                </a:solidFill>
              </a:rPr>
              <a:t>De la Nourriture</a:t>
            </a:r>
          </a:p>
          <a:p>
            <a:r>
              <a:rPr lang="fr-FR" i="1" dirty="0" smtClean="0">
                <a:solidFill>
                  <a:srgbClr val="FF0000"/>
                </a:solidFill>
              </a:rPr>
              <a:t>Plastiques, carton, pétrole, verre, </a:t>
            </a:r>
            <a:r>
              <a:rPr lang="fr-FR" i="1" dirty="0" err="1" smtClean="0">
                <a:solidFill>
                  <a:srgbClr val="FF0000"/>
                </a:solidFill>
              </a:rPr>
              <a:t>etc</a:t>
            </a:r>
            <a:r>
              <a:rPr lang="fr-FR" i="1" dirty="0" smtClean="0">
                <a:solidFill>
                  <a:srgbClr val="FF0000"/>
                </a:solidFill>
              </a:rPr>
              <a:t>…</a:t>
            </a:r>
          </a:p>
          <a:p>
            <a:pPr>
              <a:buNone/>
            </a:pPr>
            <a:r>
              <a:rPr lang="fr-FR" i="1" dirty="0">
                <a:solidFill>
                  <a:srgbClr val="FF0000"/>
                </a:solidFill>
              </a:rPr>
              <a:t> </a:t>
            </a:r>
            <a:endParaRPr lang="fr-FR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i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Nos opinions sur « Le grand gâchis »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Joga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C’est tout a fait horrible.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Yohan: Le gaspillage ne devrait pas exister car nous jetons alors que d’autre manque de besoins.</a:t>
            </a:r>
          </a:p>
          <a:p>
            <a:r>
              <a:rPr lang="fr-FR" dirty="0" err="1" smtClean="0"/>
              <a:t>Djébril</a:t>
            </a:r>
            <a:r>
              <a:rPr lang="fr-FR" dirty="0" smtClean="0"/>
              <a:t>: les riches devraient moins consommer. </a:t>
            </a:r>
          </a:p>
          <a:p>
            <a:r>
              <a:rPr lang="fr-FR" dirty="0" err="1" smtClean="0"/>
              <a:t>Kailane</a:t>
            </a:r>
            <a:r>
              <a:rPr lang="fr-FR" dirty="0" smtClean="0"/>
              <a:t>: les riches préfères gaspiller au lieu de donner aux pauvres.</a:t>
            </a:r>
          </a:p>
          <a:p>
            <a:r>
              <a:rPr lang="fr-FR" dirty="0" smtClean="0"/>
              <a:t>Luka: Les gens qui ont les moyens jettent plus de ce qu’ils mangent.</a:t>
            </a:r>
          </a:p>
          <a:p>
            <a:endParaRPr lang="fr-FR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questions qu’on se pose</a:t>
            </a:r>
            <a:endParaRPr lang="fr-FR" b="1" i="1" u="sng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>
                <a:solidFill>
                  <a:srgbClr val="00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 peut-ont faire éviter le gaspillage alimentaire ?</a:t>
            </a:r>
          </a:p>
          <a:p>
            <a:r>
              <a:rPr lang="fr-FR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Pourquoi gaspiller alors que l’ont peut donner aux autres?</a:t>
            </a:r>
          </a:p>
          <a:p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peuvent faire les riches pour moins gaspiller? </a:t>
            </a: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i="1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Réponses aux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99CC"/>
                </a:solidFill>
              </a:rPr>
              <a:t>En achetant que ce que l’on a besoin. </a:t>
            </a:r>
          </a:p>
          <a:p>
            <a:r>
              <a:rPr lang="fr-FR" dirty="0" smtClean="0">
                <a:solidFill>
                  <a:srgbClr val="92D050"/>
                </a:solidFill>
              </a:rPr>
              <a:t>Au lieu de gaspiller il serait plus généreux de donner aux associations (ex: Resto Du Cœur) ou aux pauvres</a:t>
            </a:r>
          </a:p>
          <a:p>
            <a:r>
              <a:rPr lang="fr-FR" dirty="0" smtClean="0"/>
              <a:t>Ils peuvent simplement acheter a leur faim ou si ils ont trop acheter faire un geste envers les autres.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Nos opinons sur « On va quand même pas jeter ça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Joga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Ils pourront utiliser le sac pour l’utiliser en sac poubelle,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Yohan: Ils devraient limiter les sacs.</a:t>
            </a:r>
          </a:p>
          <a:p>
            <a:r>
              <a:rPr lang="fr-FR" dirty="0" err="1" smtClean="0"/>
              <a:t>Djébril</a:t>
            </a:r>
            <a:r>
              <a:rPr lang="fr-FR" dirty="0" smtClean="0"/>
              <a:t>: Créé des trucs avec les déchets</a:t>
            </a:r>
          </a:p>
          <a:p>
            <a:r>
              <a:rPr lang="fr-FR" dirty="0" err="1" smtClean="0"/>
              <a:t>Kailane</a:t>
            </a:r>
            <a:r>
              <a:rPr lang="fr-FR" dirty="0" smtClean="0"/>
              <a:t>: Le carton peut être réutiliser pour d’autre fonction.</a:t>
            </a:r>
          </a:p>
          <a:p>
            <a:r>
              <a:rPr lang="fr-FR" dirty="0" smtClean="0"/>
              <a:t>Luka: Le mieux c’est recycler le carton!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questions qu’on se pose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99CC"/>
                </a:solidFill>
              </a:rPr>
              <a:t>Comment réutiliser les déchets?</a:t>
            </a:r>
          </a:p>
          <a:p>
            <a:r>
              <a:rPr lang="fr-FR" dirty="0" smtClean="0">
                <a:solidFill>
                  <a:srgbClr val="92D050"/>
                </a:solidFill>
              </a:rPr>
              <a:t>Que faire pour éviter les emballages?</a:t>
            </a:r>
          </a:p>
          <a:p>
            <a:r>
              <a:rPr lang="fr-FR" dirty="0" smtClean="0"/>
              <a:t>Que faire pour éviter d’utiliser de nouveaux sac?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réponses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99CC"/>
                </a:solidFill>
              </a:rPr>
              <a:t>Le sac peut être réutiliser comme sac, le carton peut être utiliser pour du maquillage ou des jeux, </a:t>
            </a:r>
            <a:r>
              <a:rPr lang="fr-FR" dirty="0" err="1" smtClean="0">
                <a:solidFill>
                  <a:srgbClr val="0099CC"/>
                </a:solidFill>
              </a:rPr>
              <a:t>etc</a:t>
            </a:r>
            <a:r>
              <a:rPr lang="fr-FR" dirty="0" smtClean="0">
                <a:solidFill>
                  <a:srgbClr val="0099CC"/>
                </a:solidFill>
              </a:rPr>
              <a:t>…</a:t>
            </a:r>
          </a:p>
          <a:p>
            <a:r>
              <a:rPr lang="fr-FR" dirty="0" smtClean="0">
                <a:solidFill>
                  <a:srgbClr val="92D050"/>
                </a:solidFill>
              </a:rPr>
              <a:t>Il faudrait limiter en mettant les chaussures que dans une boite en carton recyclable.</a:t>
            </a:r>
          </a:p>
          <a:p>
            <a:r>
              <a:rPr lang="fr-FR" dirty="0" smtClean="0"/>
              <a:t>On peut utiliser des sacs en tissu au lieu de sac en plastique.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Petite parenthèse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partir de ce moment que deux personnes travaillent, on a mis ces personnes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 cela.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595</Words>
  <Application>Microsoft Office PowerPoint</Application>
  <PresentationFormat>Affichage à l'écran (4:3)</PresentationFormat>
  <Paragraphs>383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Les déchets de la vie quotidienne</vt:lpstr>
      <vt:lpstr>Qu’est qu’un déchet?</vt:lpstr>
      <vt:lpstr>Nos opinions sur « Le grand gâchis »</vt:lpstr>
      <vt:lpstr>Les questions qu’on se pose</vt:lpstr>
      <vt:lpstr>Réponses aux questions</vt:lpstr>
      <vt:lpstr>Nos opinons sur « On va quand même pas jeter ça »</vt:lpstr>
      <vt:lpstr>Les questions qu’on se pose</vt:lpstr>
      <vt:lpstr>Les réponses</vt:lpstr>
      <vt:lpstr>Petite parenthèse </vt:lpstr>
      <vt:lpstr>Notre avis sur « Il faut être clair…»</vt:lpstr>
      <vt:lpstr>Nos questions</vt:lpstr>
      <vt:lpstr>Les réponses</vt:lpstr>
      <vt:lpstr>Notre avis sur « Pourris la vie »</vt:lpstr>
      <vt:lpstr>Nos questions</vt:lpstr>
      <vt:lpstr>Les réponses</vt:lpstr>
      <vt:lpstr>Notre avis sur « Nos téléphones »</vt:lpstr>
      <vt:lpstr>Nos questions</vt:lpstr>
      <vt:lpstr>Les réponses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déchets de la vie quotidienne</dc:title>
  <dc:creator>SCHOELCHER</dc:creator>
  <cp:lastModifiedBy>SCHOELCHER</cp:lastModifiedBy>
  <cp:revision>9</cp:revision>
  <dcterms:created xsi:type="dcterms:W3CDTF">2020-02-03T14:01:56Z</dcterms:created>
  <dcterms:modified xsi:type="dcterms:W3CDTF">2020-02-03T15:29:05Z</dcterms:modified>
</cp:coreProperties>
</file>