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7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A0722-EB0B-488A-8EEC-43EF9616B82A}" v="84" dt="2023-02-17T20:07:35.504"/>
    <p1510:client id="{113D646D-E549-4154-A039-CB22322412E3}" v="1" dt="2023-02-17T19:57:57.399"/>
    <p1510:client id="{3D7995E9-9850-4597-B77A-D4DDCA3ADBFF}" v="178" dt="2023-02-17T18:41:38.300"/>
    <p1510:client id="{89C26DD2-8D02-45EF-8C6B-3853621FBF99}" v="7" dt="2023-02-18T21:09:41.385"/>
    <p1510:client id="{8BADD310-0413-4200-8DA0-149CB54734EE}" v="579" dt="2023-02-17T16:48:32.875"/>
    <p1510:client id="{9D7C137A-424C-4191-A56D-7757D4214FE5}" v="438" dt="2023-02-19T13:43:31.277"/>
    <p1510:client id="{AF1426FA-64FF-4980-8DC8-4267B45E86EA}" v="79" dt="2023-02-17T16:54:52.744"/>
    <p1510:client id="{E7737B3A-9022-4083-B6FA-6B2AB8DA7B94}" v="204" dt="2023-02-19T12:09:12.780"/>
    <p1510:client id="{F7729EF0-B989-4D14-B567-B45C815274A4}" v="294" dt="2023-02-18T21:07:34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ami Winter" userId="afac17caaa39c9d1" providerId="Windows Live" clId="Web-{F7729EF0-B989-4D14-B567-B45C815274A4}"/>
    <pc:docChg chg="modSld addMainMaster delMainMaster">
      <pc:chgData name="Okami Winter" userId="afac17caaa39c9d1" providerId="Windows Live" clId="Web-{F7729EF0-B989-4D14-B567-B45C815274A4}" dt="2023-02-18T21:07:34.012" v="273" actId="20577"/>
      <pc:docMkLst>
        <pc:docMk/>
      </pc:docMkLst>
      <pc:sldChg chg="addSp delSp modSp mod modClrScheme delDesignElem chgLayout">
        <pc:chgData name="Okami Winter" userId="afac17caaa39c9d1" providerId="Windows Live" clId="Web-{F7729EF0-B989-4D14-B567-B45C815274A4}" dt="2023-02-18T21:00:18.357" v="180"/>
        <pc:sldMkLst>
          <pc:docMk/>
          <pc:sldMk cId="3879346322" sldId="256"/>
        </pc:sldMkLst>
        <pc:spChg chg="mod ord">
          <ac:chgData name="Okami Winter" userId="afac17caaa39c9d1" providerId="Windows Live" clId="Web-{F7729EF0-B989-4D14-B567-B45C815274A4}" dt="2023-02-18T21:00:18.357" v="180"/>
          <ac:spMkLst>
            <pc:docMk/>
            <pc:sldMk cId="3879346322" sldId="256"/>
            <ac:spMk id="2" creationId="{00000000-0000-0000-0000-000000000000}"/>
          </ac:spMkLst>
        </pc:spChg>
        <pc:spChg chg="mod ord">
          <ac:chgData name="Okami Winter" userId="afac17caaa39c9d1" providerId="Windows Live" clId="Web-{F7729EF0-B989-4D14-B567-B45C815274A4}" dt="2023-02-18T21:00:18.357" v="180"/>
          <ac:spMkLst>
            <pc:docMk/>
            <pc:sldMk cId="3879346322" sldId="256"/>
            <ac:spMk id="3" creationId="{00000000-0000-0000-0000-000000000000}"/>
          </ac:spMkLst>
        </pc:spChg>
        <pc:spChg chg="add del">
          <ac:chgData name="Okami Winter" userId="afac17caaa39c9d1" providerId="Windows Live" clId="Web-{F7729EF0-B989-4D14-B567-B45C815274A4}" dt="2023-02-18T20:59:40.511" v="176"/>
          <ac:spMkLst>
            <pc:docMk/>
            <pc:sldMk cId="3879346322" sldId="256"/>
            <ac:spMk id="9" creationId="{5C28659E-412C-4600-B45E-BAE370BC24B9}"/>
          </ac:spMkLst>
        </pc:spChg>
        <pc:spChg chg="add del">
          <ac:chgData name="Okami Winter" userId="afac17caaa39c9d1" providerId="Windows Live" clId="Web-{F7729EF0-B989-4D14-B567-B45C815274A4}" dt="2023-02-18T20:59:40.511" v="176"/>
          <ac:spMkLst>
            <pc:docMk/>
            <pc:sldMk cId="3879346322" sldId="256"/>
            <ac:spMk id="10" creationId="{AE95896B-6905-4618-A7DF-DED8A61FBC83}"/>
          </ac:spMkLst>
        </pc:spChg>
        <pc:spChg chg="del">
          <ac:chgData name="Okami Winter" userId="afac17caaa39c9d1" providerId="Windows Live" clId="Web-{F7729EF0-B989-4D14-B567-B45C815274A4}" dt="2023-02-18T20:48:41.044" v="81"/>
          <ac:spMkLst>
            <pc:docMk/>
            <pc:sldMk cId="3879346322" sldId="256"/>
            <ac:spMk id="11" creationId="{5C28659E-412C-4600-B45E-BAE370BC24B9}"/>
          </ac:spMkLst>
        </pc:spChg>
        <pc:spChg chg="add del">
          <ac:chgData name="Okami Winter" userId="afac17caaa39c9d1" providerId="Windows Live" clId="Web-{F7729EF0-B989-4D14-B567-B45C815274A4}" dt="2023-02-18T20:59:40.511" v="176"/>
          <ac:spMkLst>
            <pc:docMk/>
            <pc:sldMk cId="3879346322" sldId="256"/>
            <ac:spMk id="12" creationId="{7748BD8C-4984-4138-94CA-2DC5F39DC379}"/>
          </ac:spMkLst>
        </pc:spChg>
        <pc:spChg chg="del">
          <ac:chgData name="Okami Winter" userId="afac17caaa39c9d1" providerId="Windows Live" clId="Web-{F7729EF0-B989-4D14-B567-B45C815274A4}" dt="2023-02-18T20:48:41.044" v="81"/>
          <ac:spMkLst>
            <pc:docMk/>
            <pc:sldMk cId="3879346322" sldId="256"/>
            <ac:spMk id="13" creationId="{AE95896B-6905-4618-A7DF-DED8A61FBC83}"/>
          </ac:spMkLst>
        </pc:spChg>
        <pc:spChg chg="add">
          <ac:chgData name="Okami Winter" userId="afac17caaa39c9d1" providerId="Windows Live" clId="Web-{F7729EF0-B989-4D14-B567-B45C815274A4}" dt="2023-02-18T21:00:18.357" v="180"/>
          <ac:spMkLst>
            <pc:docMk/>
            <pc:sldMk cId="3879346322" sldId="256"/>
            <ac:spMk id="14" creationId="{5C28659E-412C-4600-B45E-BAE370BC24B9}"/>
          </ac:spMkLst>
        </pc:spChg>
        <pc:spChg chg="del">
          <ac:chgData name="Okami Winter" userId="afac17caaa39c9d1" providerId="Windows Live" clId="Web-{F7729EF0-B989-4D14-B567-B45C815274A4}" dt="2023-02-18T20:48:41.044" v="81"/>
          <ac:spMkLst>
            <pc:docMk/>
            <pc:sldMk cId="3879346322" sldId="256"/>
            <ac:spMk id="15" creationId="{7748BD8C-4984-4138-94CA-2DC5F39DC379}"/>
          </ac:spMkLst>
        </pc:spChg>
        <pc:spChg chg="add">
          <ac:chgData name="Okami Winter" userId="afac17caaa39c9d1" providerId="Windows Live" clId="Web-{F7729EF0-B989-4D14-B567-B45C815274A4}" dt="2023-02-18T21:00:18.357" v="180"/>
          <ac:spMkLst>
            <pc:docMk/>
            <pc:sldMk cId="3879346322" sldId="256"/>
            <ac:spMk id="16" creationId="{AE95896B-6905-4618-A7DF-DED8A61FBC83}"/>
          </ac:spMkLst>
        </pc:spChg>
        <pc:spChg chg="add">
          <ac:chgData name="Okami Winter" userId="afac17caaa39c9d1" providerId="Windows Live" clId="Web-{F7729EF0-B989-4D14-B567-B45C815274A4}" dt="2023-02-18T21:00:18.357" v="180"/>
          <ac:spMkLst>
            <pc:docMk/>
            <pc:sldMk cId="3879346322" sldId="256"/>
            <ac:spMk id="17" creationId="{7748BD8C-4984-4138-94CA-2DC5F39DC379}"/>
          </ac:spMkLst>
        </pc:spChg>
      </pc:sldChg>
      <pc:sldChg chg="addSp delSp modSp mod setBg modClrScheme setClrOvrMap delDesignElem chgLayout">
        <pc:chgData name="Okami Winter" userId="afac17caaa39c9d1" providerId="Windows Live" clId="Web-{F7729EF0-B989-4D14-B567-B45C815274A4}" dt="2023-02-18T21:00:14.075" v="179"/>
        <pc:sldMkLst>
          <pc:docMk/>
          <pc:sldMk cId="3653865296" sldId="257"/>
        </pc:sldMkLst>
        <pc:spChg chg="mod ord">
          <ac:chgData name="Okami Winter" userId="afac17caaa39c9d1" providerId="Windows Live" clId="Web-{F7729EF0-B989-4D14-B567-B45C815274A4}" dt="2023-02-18T21:00:14.075" v="179"/>
          <ac:spMkLst>
            <pc:docMk/>
            <pc:sldMk cId="3653865296" sldId="257"/>
            <ac:spMk id="2" creationId="{E74FB829-1688-722B-2CCD-8AE43F2980AB}"/>
          </ac:spMkLst>
        </pc:spChg>
        <pc:spChg chg="mod ord">
          <ac:chgData name="Okami Winter" userId="afac17caaa39c9d1" providerId="Windows Live" clId="Web-{F7729EF0-B989-4D14-B567-B45C815274A4}" dt="2023-02-18T21:00:14.075" v="179"/>
          <ac:spMkLst>
            <pc:docMk/>
            <pc:sldMk cId="3653865296" sldId="257"/>
            <ac:spMk id="3" creationId="{1DF48DAB-F5BB-5EBC-A7BB-63EB8E225723}"/>
          </ac:spMkLst>
        </pc:spChg>
        <pc:spChg chg="add del">
          <ac:chgData name="Okami Winter" userId="afac17caaa39c9d1" providerId="Windows Live" clId="Web-{F7729EF0-B989-4D14-B567-B45C815274A4}" dt="2023-02-18T20:59:04.071" v="172"/>
          <ac:spMkLst>
            <pc:docMk/>
            <pc:sldMk cId="3653865296" sldId="257"/>
            <ac:spMk id="9" creationId="{F79FF99C-BAA9-404F-9C96-6DD456B4F795}"/>
          </ac:spMkLst>
        </pc:spChg>
        <pc:spChg chg="add del">
          <ac:chgData name="Okami Winter" userId="afac17caaa39c9d1" providerId="Windows Live" clId="Web-{F7729EF0-B989-4D14-B567-B45C815274A4}" dt="2023-02-18T20:59:04.071" v="172"/>
          <ac:spMkLst>
            <pc:docMk/>
            <pc:sldMk cId="3653865296" sldId="257"/>
            <ac:spMk id="11" creationId="{49C44AFD-C72D-4D9C-84C6-73E615CED884}"/>
          </ac:spMkLst>
        </pc:spChg>
        <pc:spChg chg="add del">
          <ac:chgData name="Okami Winter" userId="afac17caaa39c9d1" providerId="Windows Live" clId="Web-{F7729EF0-B989-4D14-B567-B45C815274A4}" dt="2023-02-18T20:58:59.523" v="169"/>
          <ac:spMkLst>
            <pc:docMk/>
            <pc:sldMk cId="3653865296" sldId="257"/>
            <ac:spMk id="20" creationId="{2A0E4E09-FC02-4ADC-951A-3FFA90B6FE39}"/>
          </ac:spMkLst>
        </pc:spChg>
        <pc:spChg chg="add del">
          <ac:chgData name="Okami Winter" userId="afac17caaa39c9d1" providerId="Windows Live" clId="Web-{F7729EF0-B989-4D14-B567-B45C815274A4}" dt="2023-02-18T20:58:59.523" v="169"/>
          <ac:spMkLst>
            <pc:docMk/>
            <pc:sldMk cId="3653865296" sldId="257"/>
            <ac:spMk id="22" creationId="{9453FF84-60C1-4EA8-B49B-1B8C2D0C589F}"/>
          </ac:spMkLst>
        </pc:spChg>
        <pc:spChg chg="del">
          <ac:chgData name="Okami Winter" userId="afac17caaa39c9d1" providerId="Windows Live" clId="Web-{F7729EF0-B989-4D14-B567-B45C815274A4}" dt="2023-02-18T20:06:00.272" v="59"/>
          <ac:spMkLst>
            <pc:docMk/>
            <pc:sldMk cId="3653865296" sldId="257"/>
            <ac:spMk id="26" creationId="{2A0E4E09-FC02-4ADC-951A-3FFA90B6FE39}"/>
          </ac:spMkLst>
        </pc:spChg>
        <pc:spChg chg="del">
          <ac:chgData name="Okami Winter" userId="afac17caaa39c9d1" providerId="Windows Live" clId="Web-{F7729EF0-B989-4D14-B567-B45C815274A4}" dt="2023-02-18T20:06:00.272" v="59"/>
          <ac:spMkLst>
            <pc:docMk/>
            <pc:sldMk cId="3653865296" sldId="257"/>
            <ac:spMk id="27" creationId="{0060CE1A-A2ED-43AC-857D-05822177FAD1}"/>
          </ac:spMkLst>
        </pc:spChg>
        <pc:spChg chg="add del">
          <ac:chgData name="Okami Winter" userId="afac17caaa39c9d1" providerId="Windows Live" clId="Web-{F7729EF0-B989-4D14-B567-B45C815274A4}" dt="2023-02-18T20:59:04.055" v="171"/>
          <ac:spMkLst>
            <pc:docMk/>
            <pc:sldMk cId="3653865296" sldId="257"/>
            <ac:spMk id="28" creationId="{F79FF99C-BAA9-404F-9C96-6DD456B4F795}"/>
          </ac:spMkLst>
        </pc:spChg>
        <pc:spChg chg="add del">
          <ac:chgData name="Okami Winter" userId="afac17caaa39c9d1" providerId="Windows Live" clId="Web-{F7729EF0-B989-4D14-B567-B45C815274A4}" dt="2023-02-18T20:59:04.055" v="171"/>
          <ac:spMkLst>
            <pc:docMk/>
            <pc:sldMk cId="3653865296" sldId="257"/>
            <ac:spMk id="29" creationId="{49C44AFD-C72D-4D9C-84C6-73E615CED884}"/>
          </ac:spMkLst>
        </pc:spChg>
        <pc:spChg chg="add del">
          <ac:chgData name="Okami Winter" userId="afac17caaa39c9d1" providerId="Windows Live" clId="Web-{F7729EF0-B989-4D14-B567-B45C815274A4}" dt="2023-02-18T20:06:36.632" v="69"/>
          <ac:spMkLst>
            <pc:docMk/>
            <pc:sldMk cId="3653865296" sldId="257"/>
            <ac:spMk id="32" creationId="{D8AFD15B-CF29-4306-884F-47675092F91F}"/>
          </ac:spMkLst>
        </pc:spChg>
        <pc:spChg chg="add del">
          <ac:chgData name="Okami Winter" userId="afac17caaa39c9d1" providerId="Windows Live" clId="Web-{F7729EF0-B989-4D14-B567-B45C815274A4}" dt="2023-02-18T20:59:40.511" v="176"/>
          <ac:spMkLst>
            <pc:docMk/>
            <pc:sldMk cId="3653865296" sldId="257"/>
            <ac:spMk id="33" creationId="{89C8D586-1ECD-4981-BED2-97336112C0AD}"/>
          </ac:spMkLst>
        </pc:spChg>
        <pc:spChg chg="add del">
          <ac:chgData name="Okami Winter" userId="afac17caaa39c9d1" providerId="Windows Live" clId="Web-{F7729EF0-B989-4D14-B567-B45C815274A4}" dt="2023-02-18T20:06:36.632" v="69"/>
          <ac:spMkLst>
            <pc:docMk/>
            <pc:sldMk cId="3653865296" sldId="257"/>
            <ac:spMk id="34" creationId="{96349AB3-1BD3-41E1-8979-1DBDCB5CDCF9}"/>
          </ac:spMkLst>
        </pc:spChg>
        <pc:spChg chg="add del">
          <ac:chgData name="Okami Winter" userId="afac17caaa39c9d1" providerId="Windows Live" clId="Web-{F7729EF0-B989-4D14-B567-B45C815274A4}" dt="2023-02-18T20:48:41.044" v="81"/>
          <ac:spMkLst>
            <pc:docMk/>
            <pc:sldMk cId="3653865296" sldId="257"/>
            <ac:spMk id="43" creationId="{89C8D586-1ECD-4981-BED2-97336112C0AD}"/>
          </ac:spMkLst>
        </pc:spChg>
        <pc:grpChg chg="add del">
          <ac:chgData name="Okami Winter" userId="afac17caaa39c9d1" providerId="Windows Live" clId="Web-{F7729EF0-B989-4D14-B567-B45C815274A4}" dt="2023-02-18T20:59:04.071" v="172"/>
          <ac:grpSpMkLst>
            <pc:docMk/>
            <pc:sldMk cId="3653865296" sldId="257"/>
            <ac:grpSpMk id="13" creationId="{1D25B14F-36E0-41E8-956F-CABEF1ADD65F}"/>
          </ac:grpSpMkLst>
        </pc:grpChg>
        <pc:grpChg chg="del">
          <ac:chgData name="Okami Winter" userId="afac17caaa39c9d1" providerId="Windows Live" clId="Web-{F7729EF0-B989-4D14-B567-B45C815274A4}" dt="2023-02-18T20:06:00.272" v="59"/>
          <ac:grpSpMkLst>
            <pc:docMk/>
            <pc:sldMk cId="3653865296" sldId="257"/>
            <ac:grpSpMk id="23" creationId="{D68B9961-F007-40D1-AF51-61B6DE5106CE}"/>
          </ac:grpSpMkLst>
        </pc:grpChg>
        <pc:grpChg chg="add del">
          <ac:chgData name="Okami Winter" userId="afac17caaa39c9d1" providerId="Windows Live" clId="Web-{F7729EF0-B989-4D14-B567-B45C815274A4}" dt="2023-02-18T20:59:04.055" v="171"/>
          <ac:grpSpMkLst>
            <pc:docMk/>
            <pc:sldMk cId="3653865296" sldId="257"/>
            <ac:grpSpMk id="24" creationId="{1D25B14F-36E0-41E8-956F-CABEF1ADD65F}"/>
          </ac:grpSpMkLst>
        </pc:grpChg>
        <pc:grpChg chg="add del">
          <ac:chgData name="Okami Winter" userId="afac17caaa39c9d1" providerId="Windows Live" clId="Web-{F7729EF0-B989-4D14-B567-B45C815274A4}" dt="2023-02-18T20:59:40.511" v="176"/>
          <ac:grpSpMkLst>
            <pc:docMk/>
            <pc:sldMk cId="3653865296" sldId="257"/>
            <ac:grpSpMk id="35" creationId="{AF001A23-2767-4A31-BD30-56112DE9527E}"/>
          </ac:grpSpMkLst>
        </pc:grpChg>
        <pc:grpChg chg="add del">
          <ac:chgData name="Okami Winter" userId="afac17caaa39c9d1" providerId="Windows Live" clId="Web-{F7729EF0-B989-4D14-B567-B45C815274A4}" dt="2023-02-18T20:06:36.632" v="69"/>
          <ac:grpSpMkLst>
            <pc:docMk/>
            <pc:sldMk cId="3653865296" sldId="257"/>
            <ac:grpSpMk id="36" creationId="{54CA915D-BDF0-41F8-B00E-FB186EFF7BD6}"/>
          </ac:grpSpMkLst>
        </pc:grpChg>
        <pc:grpChg chg="add del">
          <ac:chgData name="Okami Winter" userId="afac17caaa39c9d1" providerId="Windows Live" clId="Web-{F7729EF0-B989-4D14-B567-B45C815274A4}" dt="2023-02-18T20:48:41.044" v="81"/>
          <ac:grpSpMkLst>
            <pc:docMk/>
            <pc:sldMk cId="3653865296" sldId="257"/>
            <ac:grpSpMk id="45" creationId="{AF001A23-2767-4A31-BD30-56112DE9527E}"/>
          </ac:grpSpMkLst>
        </pc:grpChg>
        <pc:picChg chg="mod ord">
          <ac:chgData name="Okami Winter" userId="afac17caaa39c9d1" providerId="Windows Live" clId="Web-{F7729EF0-B989-4D14-B567-B45C815274A4}" dt="2023-02-18T20:59:04.071" v="172"/>
          <ac:picMkLst>
            <pc:docMk/>
            <pc:sldMk cId="3653865296" sldId="257"/>
            <ac:picMk id="4" creationId="{D7AEA334-4116-2750-CD26-3C2B6D092C66}"/>
          </ac:picMkLst>
        </pc:picChg>
      </pc:sldChg>
      <pc:sldChg chg="addSp delSp modSp mod modClrScheme setClrOvrMap delDesignElem chgLayout">
        <pc:chgData name="Okami Winter" userId="afac17caaa39c9d1" providerId="Windows Live" clId="Web-{F7729EF0-B989-4D14-B567-B45C815274A4}" dt="2023-02-18T21:02:45.758" v="219" actId="20577"/>
        <pc:sldMkLst>
          <pc:docMk/>
          <pc:sldMk cId="4214861670" sldId="258"/>
        </pc:sldMkLst>
        <pc:spChg chg="mod ord">
          <ac:chgData name="Okami Winter" userId="afac17caaa39c9d1" providerId="Windows Live" clId="Web-{F7729EF0-B989-4D14-B567-B45C815274A4}" dt="2023-02-18T21:02:45.758" v="219" actId="20577"/>
          <ac:spMkLst>
            <pc:docMk/>
            <pc:sldMk cId="4214861670" sldId="258"/>
            <ac:spMk id="2" creationId="{770BF5A4-8136-A560-CC2E-1639482C1717}"/>
          </ac:spMkLst>
        </pc:spChg>
        <pc:spChg chg="mod">
          <ac:chgData name="Okami Winter" userId="afac17caaa39c9d1" providerId="Windows Live" clId="Web-{F7729EF0-B989-4D14-B567-B45C815274A4}" dt="2023-02-18T21:02:14.662" v="217" actId="20577"/>
          <ac:spMkLst>
            <pc:docMk/>
            <pc:sldMk cId="4214861670" sldId="258"/>
            <ac:spMk id="8" creationId="{882C2D90-0273-11BD-362D-AB5637AF429F}"/>
          </ac:spMkLst>
        </pc:spChg>
        <pc:spChg chg="mod ord">
          <ac:chgData name="Okami Winter" userId="afac17caaa39c9d1" providerId="Windows Live" clId="Web-{F7729EF0-B989-4D14-B567-B45C815274A4}" dt="2023-02-18T21:02:07.474" v="214" actId="20577"/>
          <ac:spMkLst>
            <pc:docMk/>
            <pc:sldMk cId="4214861670" sldId="258"/>
            <ac:spMk id="9" creationId="{7D31FA3D-6031-1C08-FE73-A45F38456A83}"/>
          </ac:spMkLst>
        </pc:spChg>
        <pc:spChg chg="del mod ord">
          <ac:chgData name="Okami Winter" userId="afac17caaa39c9d1" providerId="Windows Live" clId="Web-{F7729EF0-B989-4D14-B567-B45C815274A4}" dt="2023-02-18T21:00:38.249" v="183"/>
          <ac:spMkLst>
            <pc:docMk/>
            <pc:sldMk cId="4214861670" sldId="258"/>
            <ac:spMk id="10" creationId="{525BBDB3-FEAF-8EF4-3D12-D3710BF54A3A}"/>
          </ac:spMkLst>
        </pc:spChg>
        <pc:spChg chg="add">
          <ac:chgData name="Okami Winter" userId="afac17caaa39c9d1" providerId="Windows Live" clId="Web-{F7729EF0-B989-4D14-B567-B45C815274A4}" dt="2023-02-18T21:00:41.437" v="184"/>
          <ac:spMkLst>
            <pc:docMk/>
            <pc:sldMk cId="4214861670" sldId="258"/>
            <ac:spMk id="14" creationId="{F79FF99C-BAA9-404F-9C96-6DD456B4F795}"/>
          </ac:spMkLst>
        </pc:spChg>
        <pc:spChg chg="add">
          <ac:chgData name="Okami Winter" userId="afac17caaa39c9d1" providerId="Windows Live" clId="Web-{F7729EF0-B989-4D14-B567-B45C815274A4}" dt="2023-02-18T21:00:41.437" v="184"/>
          <ac:spMkLst>
            <pc:docMk/>
            <pc:sldMk cId="4214861670" sldId="258"/>
            <ac:spMk id="16" creationId="{49C44AFD-C72D-4D9C-84C6-73E615CED884}"/>
          </ac:spMkLst>
        </pc:spChg>
        <pc:spChg chg="del">
          <ac:chgData name="Okami Winter" userId="afac17caaa39c9d1" providerId="Windows Live" clId="Web-{F7729EF0-B989-4D14-B567-B45C815274A4}" dt="2023-02-18T20:48:41.044" v="81"/>
          <ac:spMkLst>
            <pc:docMk/>
            <pc:sldMk cId="4214861670" sldId="258"/>
            <ac:spMk id="164" creationId="{55C6FAD9-E47F-4B85-A4F9-01141E66B29B}"/>
          </ac:spMkLst>
        </pc:spChg>
        <pc:spChg chg="del">
          <ac:chgData name="Okami Winter" userId="afac17caaa39c9d1" providerId="Windows Live" clId="Web-{F7729EF0-B989-4D14-B567-B45C815274A4}" dt="2023-02-18T20:48:41.044" v="81"/>
          <ac:spMkLst>
            <pc:docMk/>
            <pc:sldMk cId="4214861670" sldId="258"/>
            <ac:spMk id="165" creationId="{25B4D5C2-119A-4EDD-B133-0AB95E13B551}"/>
          </ac:spMkLst>
        </pc:spChg>
        <pc:spChg chg="del">
          <ac:chgData name="Okami Winter" userId="afac17caaa39c9d1" providerId="Windows Live" clId="Web-{F7729EF0-B989-4D14-B567-B45C815274A4}" dt="2023-02-18T20:48:41.044" v="81"/>
          <ac:spMkLst>
            <pc:docMk/>
            <pc:sldMk cId="4214861670" sldId="258"/>
            <ac:spMk id="166" creationId="{9156409A-DE97-4AEE-9F01-B945ED0FE5F6}"/>
          </ac:spMkLst>
        </pc:spChg>
        <pc:spChg chg="del">
          <ac:chgData name="Okami Winter" userId="afac17caaa39c9d1" providerId="Windows Live" clId="Web-{F7729EF0-B989-4D14-B567-B45C815274A4}" dt="2023-02-18T20:48:41.044" v="81"/>
          <ac:spMkLst>
            <pc:docMk/>
            <pc:sldMk cId="4214861670" sldId="258"/>
            <ac:spMk id="168" creationId="{5C28659E-412C-4600-B45E-BAE370BC24B9}"/>
          </ac:spMkLst>
        </pc:spChg>
        <pc:spChg chg="del">
          <ac:chgData name="Okami Winter" userId="afac17caaa39c9d1" providerId="Windows Live" clId="Web-{F7729EF0-B989-4D14-B567-B45C815274A4}" dt="2023-02-18T20:48:41.044" v="81"/>
          <ac:spMkLst>
            <pc:docMk/>
            <pc:sldMk cId="4214861670" sldId="258"/>
            <ac:spMk id="169" creationId="{AE95896B-6905-4618-A7DF-DED8A61FBC83}"/>
          </ac:spMkLst>
        </pc:spChg>
        <pc:spChg chg="del">
          <ac:chgData name="Okami Winter" userId="afac17caaa39c9d1" providerId="Windows Live" clId="Web-{F7729EF0-B989-4D14-B567-B45C815274A4}" dt="2023-02-18T20:48:41.044" v="81"/>
          <ac:spMkLst>
            <pc:docMk/>
            <pc:sldMk cId="4214861670" sldId="258"/>
            <ac:spMk id="170" creationId="{7748BD8C-4984-4138-94CA-2DC5F39DC379}"/>
          </ac:spMkLst>
        </pc:spChg>
        <pc:grpChg chg="add">
          <ac:chgData name="Okami Winter" userId="afac17caaa39c9d1" providerId="Windows Live" clId="Web-{F7729EF0-B989-4D14-B567-B45C815274A4}" dt="2023-02-18T21:00:41.437" v="184"/>
          <ac:grpSpMkLst>
            <pc:docMk/>
            <pc:sldMk cId="4214861670" sldId="258"/>
            <ac:grpSpMk id="18" creationId="{1D25B14F-36E0-41E8-956F-CABEF1ADD65F}"/>
          </ac:grpSpMkLst>
        </pc:grpChg>
        <pc:grpChg chg="del">
          <ac:chgData name="Okami Winter" userId="afac17caaa39c9d1" providerId="Windows Live" clId="Web-{F7729EF0-B989-4D14-B567-B45C815274A4}" dt="2023-02-18T20:48:41.044" v="81"/>
          <ac:grpSpMkLst>
            <pc:docMk/>
            <pc:sldMk cId="4214861670" sldId="258"/>
            <ac:grpSpMk id="167" creationId="{3D54EEE6-F9E7-4CBE-A820-AA9911D92AA0}"/>
          </ac:grpSpMkLst>
        </pc:grpChg>
        <pc:picChg chg="mod">
          <ac:chgData name="Okami Winter" userId="afac17caaa39c9d1" providerId="Windows Live" clId="Web-{F7729EF0-B989-4D14-B567-B45C815274A4}" dt="2023-02-18T21:00:41.437" v="184"/>
          <ac:picMkLst>
            <pc:docMk/>
            <pc:sldMk cId="4214861670" sldId="258"/>
            <ac:picMk id="4" creationId="{733BE99E-3393-2F84-5FA3-9F3A99163076}"/>
          </ac:picMkLst>
        </pc:picChg>
        <pc:picChg chg="mod">
          <ac:chgData name="Okami Winter" userId="afac17caaa39c9d1" providerId="Windows Live" clId="Web-{F7729EF0-B989-4D14-B567-B45C815274A4}" dt="2023-02-18T21:00:41.437" v="184"/>
          <ac:picMkLst>
            <pc:docMk/>
            <pc:sldMk cId="4214861670" sldId="258"/>
            <ac:picMk id="6" creationId="{1FBCF251-87CC-4ADD-598A-CFCB4D22A970}"/>
          </ac:picMkLst>
        </pc:picChg>
      </pc:sldChg>
      <pc:sldChg chg="delSp modSp mod modClrScheme delDesignElem chgLayout">
        <pc:chgData name="Okami Winter" userId="afac17caaa39c9d1" providerId="Windows Live" clId="Web-{F7729EF0-B989-4D14-B567-B45C815274A4}" dt="2023-02-18T21:02:51.867" v="220" actId="1076"/>
        <pc:sldMkLst>
          <pc:docMk/>
          <pc:sldMk cId="3442140082" sldId="259"/>
        </pc:sldMkLst>
        <pc:spChg chg="mod ord">
          <ac:chgData name="Okami Winter" userId="afac17caaa39c9d1" providerId="Windows Live" clId="Web-{F7729EF0-B989-4D14-B567-B45C815274A4}" dt="2023-02-18T21:00:14.075" v="179"/>
          <ac:spMkLst>
            <pc:docMk/>
            <pc:sldMk cId="3442140082" sldId="259"/>
            <ac:spMk id="2" creationId="{3194BB2B-AD97-740D-CF2A-CB58C719C20F}"/>
          </ac:spMkLst>
        </pc:spChg>
        <pc:spChg chg="del">
          <ac:chgData name="Okami Winter" userId="afac17caaa39c9d1" providerId="Windows Live" clId="Web-{F7729EF0-B989-4D14-B567-B45C815274A4}" dt="2023-02-18T20:48:41.044" v="81"/>
          <ac:spMkLst>
            <pc:docMk/>
            <pc:sldMk cId="3442140082" sldId="259"/>
            <ac:spMk id="12" creationId="{2A0E4E09-FC02-4ADC-951A-3FFA90B6FE39}"/>
          </ac:spMkLst>
        </pc:spChg>
        <pc:spChg chg="del">
          <ac:chgData name="Okami Winter" userId="afac17caaa39c9d1" providerId="Windows Live" clId="Web-{F7729EF0-B989-4D14-B567-B45C815274A4}" dt="2023-02-18T20:48:41.044" v="81"/>
          <ac:spMkLst>
            <pc:docMk/>
            <pc:sldMk cId="3442140082" sldId="259"/>
            <ac:spMk id="14" creationId="{F6A67491-8DC4-4A39-8A37-58B2F086343B}"/>
          </ac:spMkLst>
        </pc:spChg>
        <pc:spChg chg="del">
          <ac:chgData name="Okami Winter" userId="afac17caaa39c9d1" providerId="Windows Live" clId="Web-{F7729EF0-B989-4D14-B567-B45C815274A4}" dt="2023-02-18T20:48:41.044" v="81"/>
          <ac:spMkLst>
            <pc:docMk/>
            <pc:sldMk cId="3442140082" sldId="259"/>
            <ac:spMk id="16" creationId="{9453FF84-60C1-4EA8-B49B-1B8C2D0C589F}"/>
          </ac:spMkLst>
        </pc:spChg>
        <pc:grpChg chg="del">
          <ac:chgData name="Okami Winter" userId="afac17caaa39c9d1" providerId="Windows Live" clId="Web-{F7729EF0-B989-4D14-B567-B45C815274A4}" dt="2023-02-18T20:48:41.044" v="81"/>
          <ac:grpSpMkLst>
            <pc:docMk/>
            <pc:sldMk cId="3442140082" sldId="259"/>
            <ac:grpSpMk id="18" creationId="{987D9359-6216-4C32-9A60-D601E5582DB3}"/>
          </ac:grpSpMkLst>
        </pc:grpChg>
        <pc:picChg chg="mod ord">
          <ac:chgData name="Okami Winter" userId="afac17caaa39c9d1" providerId="Windows Live" clId="Web-{F7729EF0-B989-4D14-B567-B45C815274A4}" dt="2023-02-18T21:02:51.867" v="220" actId="1076"/>
          <ac:picMkLst>
            <pc:docMk/>
            <pc:sldMk cId="3442140082" sldId="259"/>
            <ac:picMk id="6" creationId="{5319E87F-40CB-131E-54D7-6BD0D9B84581}"/>
          </ac:picMkLst>
        </pc:picChg>
      </pc:sldChg>
      <pc:sldChg chg="addSp delSp modSp mod setBg modClrScheme setClrOvrMap delDesignElem chgLayout">
        <pc:chgData name="Okami Winter" userId="afac17caaa39c9d1" providerId="Windows Live" clId="Web-{F7729EF0-B989-4D14-B567-B45C815274A4}" dt="2023-02-18T21:07:34.012" v="273" actId="20577"/>
        <pc:sldMkLst>
          <pc:docMk/>
          <pc:sldMk cId="2084432505" sldId="260"/>
        </pc:sldMkLst>
        <pc:spChg chg="del mod ord">
          <ac:chgData name="Okami Winter" userId="afac17caaa39c9d1" providerId="Windows Live" clId="Web-{F7729EF0-B989-4D14-B567-B45C815274A4}" dt="2023-02-18T20:53:19.625" v="131"/>
          <ac:spMkLst>
            <pc:docMk/>
            <pc:sldMk cId="2084432505" sldId="260"/>
            <ac:spMk id="2" creationId="{AC11BBAA-802D-D53B-6318-1229E14BB1AA}"/>
          </ac:spMkLst>
        </pc:spChg>
        <pc:spChg chg="del mod ord">
          <ac:chgData name="Okami Winter" userId="afac17caaa39c9d1" providerId="Windows Live" clId="Web-{F7729EF0-B989-4D14-B567-B45C815274A4}" dt="2023-02-18T20:51:04.803" v="109"/>
          <ac:spMkLst>
            <pc:docMk/>
            <pc:sldMk cId="2084432505" sldId="260"/>
            <ac:spMk id="3" creationId="{C4BDCFF7-9292-3CCE-FC5F-3D1C2BDFEEA9}"/>
          </ac:spMkLst>
        </pc:spChg>
        <pc:spChg chg="add del">
          <ac:chgData name="Okami Winter" userId="afac17caaa39c9d1" providerId="Windows Live" clId="Web-{F7729EF0-B989-4D14-B567-B45C815274A4}" dt="2023-02-18T20:52:36.435" v="113"/>
          <ac:spMkLst>
            <pc:docMk/>
            <pc:sldMk cId="2084432505" sldId="260"/>
            <ac:spMk id="8" creationId="{0F860517-9CB2-BBAD-DD30-7C645FA84CC7}"/>
          </ac:spMkLst>
        </pc:spChg>
        <pc:spChg chg="add del">
          <ac:chgData name="Okami Winter" userId="afac17caaa39c9d1" providerId="Windows Live" clId="Web-{F7729EF0-B989-4D14-B567-B45C815274A4}" dt="2023-02-18T20:53:29.532" v="134"/>
          <ac:spMkLst>
            <pc:docMk/>
            <pc:sldMk cId="2084432505" sldId="260"/>
            <ac:spMk id="11" creationId="{E009DD9B-5EE2-4C0D-8B2B-351C8C102205}"/>
          </ac:spMkLst>
        </pc:spChg>
        <pc:spChg chg="add del">
          <ac:chgData name="Okami Winter" userId="afac17caaa39c9d1" providerId="Windows Live" clId="Web-{F7729EF0-B989-4D14-B567-B45C815274A4}" dt="2023-02-18T20:53:29.532" v="134"/>
          <ac:spMkLst>
            <pc:docMk/>
            <pc:sldMk cId="2084432505" sldId="260"/>
            <ac:spMk id="13" creationId="{E720DB99-7745-4E75-9D96-AAB6D55C531E}"/>
          </ac:spMkLst>
        </pc:spChg>
        <pc:spChg chg="add del">
          <ac:chgData name="Okami Winter" userId="afac17caaa39c9d1" providerId="Windows Live" clId="Web-{F7729EF0-B989-4D14-B567-B45C815274A4}" dt="2023-02-18T20:53:29.532" v="134"/>
          <ac:spMkLst>
            <pc:docMk/>
            <pc:sldMk cId="2084432505" sldId="260"/>
            <ac:spMk id="15" creationId="{D68803C4-E159-4360-B7BB-74205C8F782D}"/>
          </ac:spMkLst>
        </pc:spChg>
        <pc:spChg chg="add del">
          <ac:chgData name="Okami Winter" userId="afac17caaa39c9d1" providerId="Windows Live" clId="Web-{F7729EF0-B989-4D14-B567-B45C815274A4}" dt="2023-02-18T20:53:29.532" v="134"/>
          <ac:spMkLst>
            <pc:docMk/>
            <pc:sldMk cId="2084432505" sldId="260"/>
            <ac:spMk id="17" creationId="{504B0465-3B07-49BF-BEA7-D81476246293}"/>
          </ac:spMkLst>
        </pc:spChg>
        <pc:spChg chg="add del">
          <ac:chgData name="Okami Winter" userId="afac17caaa39c9d1" providerId="Windows Live" clId="Web-{F7729EF0-B989-4D14-B567-B45C815274A4}" dt="2023-02-18T20:53:29.532" v="134"/>
          <ac:spMkLst>
            <pc:docMk/>
            <pc:sldMk cId="2084432505" sldId="260"/>
            <ac:spMk id="19" creationId="{49B7FFA5-14CB-4A4F-9BCC-CA3AA5D9D276}"/>
          </ac:spMkLst>
        </pc:spChg>
        <pc:spChg chg="add del">
          <ac:chgData name="Okami Winter" userId="afac17caaa39c9d1" providerId="Windows Live" clId="Web-{F7729EF0-B989-4D14-B567-B45C815274A4}" dt="2023-02-18T20:53:29.532" v="134"/>
          <ac:spMkLst>
            <pc:docMk/>
            <pc:sldMk cId="2084432505" sldId="260"/>
            <ac:spMk id="21" creationId="{04E48745-7512-4EC2-9E20-9092D12150CA}"/>
          </ac:spMkLst>
        </pc:spChg>
        <pc:spChg chg="add del">
          <ac:chgData name="Okami Winter" userId="afac17caaa39c9d1" providerId="Windows Live" clId="Web-{F7729EF0-B989-4D14-B567-B45C815274A4}" dt="2023-02-18T20:53:29.501" v="133"/>
          <ac:spMkLst>
            <pc:docMk/>
            <pc:sldMk cId="2084432505" sldId="260"/>
            <ac:spMk id="25" creationId="{44F3FFD4-B1D9-F8BE-256D-333FC82979C8}"/>
          </ac:spMkLst>
        </pc:spChg>
        <pc:spChg chg="add del">
          <ac:chgData name="Okami Winter" userId="afac17caaa39c9d1" providerId="Windows Live" clId="Web-{F7729EF0-B989-4D14-B567-B45C815274A4}" dt="2023-02-18T20:53:29.501" v="133"/>
          <ac:spMkLst>
            <pc:docMk/>
            <pc:sldMk cId="2084432505" sldId="260"/>
            <ac:spMk id="28" creationId="{2A0E4E09-FC02-4ADC-951A-3FFA90B6FE39}"/>
          </ac:spMkLst>
        </pc:spChg>
        <pc:spChg chg="add del">
          <ac:chgData name="Okami Winter" userId="afac17caaa39c9d1" providerId="Windows Live" clId="Web-{F7729EF0-B989-4D14-B567-B45C815274A4}" dt="2023-02-18T20:53:29.501" v="133"/>
          <ac:spMkLst>
            <pc:docMk/>
            <pc:sldMk cId="2084432505" sldId="260"/>
            <ac:spMk id="30" creationId="{F6A67491-8DC4-4A39-8A37-58B2F086343B}"/>
          </ac:spMkLst>
        </pc:spChg>
        <pc:spChg chg="add del">
          <ac:chgData name="Okami Winter" userId="afac17caaa39c9d1" providerId="Windows Live" clId="Web-{F7729EF0-B989-4D14-B567-B45C815274A4}" dt="2023-02-18T20:53:29.501" v="133"/>
          <ac:spMkLst>
            <pc:docMk/>
            <pc:sldMk cId="2084432505" sldId="260"/>
            <ac:spMk id="32" creationId="{9453FF84-60C1-4EA8-B49B-1B8C2D0C589F}"/>
          </ac:spMkLst>
        </pc:spChg>
        <pc:spChg chg="add del">
          <ac:chgData name="Okami Winter" userId="afac17caaa39c9d1" providerId="Windows Live" clId="Web-{F7729EF0-B989-4D14-B567-B45C815274A4}" dt="2023-02-18T20:53:55.159" v="136"/>
          <ac:spMkLst>
            <pc:docMk/>
            <pc:sldMk cId="2084432505" sldId="260"/>
            <ac:spMk id="38" creationId="{F79FF99C-BAA9-404F-9C96-6DD456B4F795}"/>
          </ac:spMkLst>
        </pc:spChg>
        <pc:spChg chg="add del">
          <ac:chgData name="Okami Winter" userId="afac17caaa39c9d1" providerId="Windows Live" clId="Web-{F7729EF0-B989-4D14-B567-B45C815274A4}" dt="2023-02-18T20:53:55.159" v="136"/>
          <ac:spMkLst>
            <pc:docMk/>
            <pc:sldMk cId="2084432505" sldId="260"/>
            <ac:spMk id="39" creationId="{49C44AFD-C72D-4D9C-84C6-73E615CED884}"/>
          </ac:spMkLst>
        </pc:spChg>
        <pc:spChg chg="add mod ord">
          <ac:chgData name="Okami Winter" userId="afac17caaa39c9d1" providerId="Windows Live" clId="Web-{F7729EF0-B989-4D14-B567-B45C815274A4}" dt="2023-02-18T21:07:34.012" v="273" actId="20577"/>
          <ac:spMkLst>
            <pc:docMk/>
            <pc:sldMk cId="2084432505" sldId="260"/>
            <ac:spMk id="40" creationId="{B67DD739-5BDE-6E99-12F3-D8B94FEF405D}"/>
          </ac:spMkLst>
        </pc:spChg>
        <pc:spChg chg="add">
          <ac:chgData name="Okami Winter" userId="afac17caaa39c9d1" providerId="Windows Live" clId="Web-{F7729EF0-B989-4D14-B567-B45C815274A4}" dt="2023-02-18T21:06:49.805" v="270"/>
          <ac:spMkLst>
            <pc:docMk/>
            <pc:sldMk cId="2084432505" sldId="260"/>
            <ac:spMk id="42" creationId="{F79FF99C-BAA9-404F-9C96-6DD456B4F795}"/>
          </ac:spMkLst>
        </pc:spChg>
        <pc:spChg chg="add">
          <ac:chgData name="Okami Winter" userId="afac17caaa39c9d1" providerId="Windows Live" clId="Web-{F7729EF0-B989-4D14-B567-B45C815274A4}" dt="2023-02-18T21:06:49.805" v="270"/>
          <ac:spMkLst>
            <pc:docMk/>
            <pc:sldMk cId="2084432505" sldId="260"/>
            <ac:spMk id="43" creationId="{49C44AFD-C72D-4D9C-84C6-73E615CED884}"/>
          </ac:spMkLst>
        </pc:spChg>
        <pc:spChg chg="add del">
          <ac:chgData name="Okami Winter" userId="afac17caaa39c9d1" providerId="Windows Live" clId="Web-{F7729EF0-B989-4D14-B567-B45C815274A4}" dt="2023-02-18T20:54:41.584" v="142"/>
          <ac:spMkLst>
            <pc:docMk/>
            <pc:sldMk cId="2084432505" sldId="260"/>
            <ac:spMk id="45" creationId="{2172A0AC-3DCE-4672-BCAF-28FEF91F6020}"/>
          </ac:spMkLst>
        </pc:spChg>
        <pc:spChg chg="add del">
          <ac:chgData name="Okami Winter" userId="afac17caaa39c9d1" providerId="Windows Live" clId="Web-{F7729EF0-B989-4D14-B567-B45C815274A4}" dt="2023-02-18T20:54:41.584" v="142"/>
          <ac:spMkLst>
            <pc:docMk/>
            <pc:sldMk cId="2084432505" sldId="260"/>
            <ac:spMk id="47" creationId="{AE6F1C77-EDC9-4C5F-8C1C-62DD46BDA3C3}"/>
          </ac:spMkLst>
        </pc:spChg>
        <pc:spChg chg="add del">
          <ac:chgData name="Okami Winter" userId="afac17caaa39c9d1" providerId="Windows Live" clId="Web-{F7729EF0-B989-4D14-B567-B45C815274A4}" dt="2023-02-18T20:54:39.740" v="140"/>
          <ac:spMkLst>
            <pc:docMk/>
            <pc:sldMk cId="2084432505" sldId="260"/>
            <ac:spMk id="52" creationId="{0D7B6173-1D58-48E2-83CF-37350F315F75}"/>
          </ac:spMkLst>
        </pc:spChg>
        <pc:spChg chg="add del">
          <ac:chgData name="Okami Winter" userId="afac17caaa39c9d1" providerId="Windows Live" clId="Web-{F7729EF0-B989-4D14-B567-B45C815274A4}" dt="2023-02-18T20:54:39.740" v="140"/>
          <ac:spMkLst>
            <pc:docMk/>
            <pc:sldMk cId="2084432505" sldId="260"/>
            <ac:spMk id="54" creationId="{2F36CA75-CFBF-4844-B719-8FE9EBADA9AF}"/>
          </ac:spMkLst>
        </pc:spChg>
        <pc:spChg chg="add del">
          <ac:chgData name="Okami Winter" userId="afac17caaa39c9d1" providerId="Windows Live" clId="Web-{F7729EF0-B989-4D14-B567-B45C815274A4}" dt="2023-02-18T20:54:39.740" v="140"/>
          <ac:spMkLst>
            <pc:docMk/>
            <pc:sldMk cId="2084432505" sldId="260"/>
            <ac:spMk id="56" creationId="{3D4A84B9-E564-4DD0-97F8-DBF1C460C28A}"/>
          </ac:spMkLst>
        </pc:spChg>
        <pc:spChg chg="add del">
          <ac:chgData name="Okami Winter" userId="afac17caaa39c9d1" providerId="Windows Live" clId="Web-{F7729EF0-B989-4D14-B567-B45C815274A4}" dt="2023-02-18T20:54:39.740" v="140"/>
          <ac:spMkLst>
            <pc:docMk/>
            <pc:sldMk cId="2084432505" sldId="260"/>
            <ac:spMk id="60" creationId="{102382E0-0A09-46AE-B955-B911CAFE7F00}"/>
          </ac:spMkLst>
        </pc:spChg>
        <pc:spChg chg="add del">
          <ac:chgData name="Okami Winter" userId="afac17caaa39c9d1" providerId="Windows Live" clId="Web-{F7729EF0-B989-4D14-B567-B45C815274A4}" dt="2023-02-18T20:54:39.740" v="140"/>
          <ac:spMkLst>
            <pc:docMk/>
            <pc:sldMk cId="2084432505" sldId="260"/>
            <ac:spMk id="62" creationId="{7DE75D4A-0965-4973-BE75-DECCAC9A9614}"/>
          </ac:spMkLst>
        </pc:spChg>
        <pc:grpChg chg="add del">
          <ac:chgData name="Okami Winter" userId="afac17caaa39c9d1" providerId="Windows Live" clId="Web-{F7729EF0-B989-4D14-B567-B45C815274A4}" dt="2023-02-18T20:53:29.501" v="133"/>
          <ac:grpSpMkLst>
            <pc:docMk/>
            <pc:sldMk cId="2084432505" sldId="260"/>
            <ac:grpSpMk id="34" creationId="{987D9359-6216-4C32-9A60-D601E5582DB3}"/>
          </ac:grpSpMkLst>
        </pc:grpChg>
        <pc:grpChg chg="add del">
          <ac:chgData name="Okami Winter" userId="afac17caaa39c9d1" providerId="Windows Live" clId="Web-{F7729EF0-B989-4D14-B567-B45C815274A4}" dt="2023-02-18T20:53:55.159" v="136"/>
          <ac:grpSpMkLst>
            <pc:docMk/>
            <pc:sldMk cId="2084432505" sldId="260"/>
            <ac:grpSpMk id="41" creationId="{1D25B14F-36E0-41E8-956F-CABEF1ADD65F}"/>
          </ac:grpSpMkLst>
        </pc:grpChg>
        <pc:grpChg chg="add">
          <ac:chgData name="Okami Winter" userId="afac17caaa39c9d1" providerId="Windows Live" clId="Web-{F7729EF0-B989-4D14-B567-B45C815274A4}" dt="2023-02-18T21:06:49.805" v="270"/>
          <ac:grpSpMkLst>
            <pc:docMk/>
            <pc:sldMk cId="2084432505" sldId="260"/>
            <ac:grpSpMk id="49" creationId="{1D25B14F-36E0-41E8-956F-CABEF1ADD65F}"/>
          </ac:grpSpMkLst>
        </pc:grpChg>
        <pc:graphicFrameChg chg="add del mod ord modGraphic">
          <ac:chgData name="Okami Winter" userId="afac17caaa39c9d1" providerId="Windows Live" clId="Web-{F7729EF0-B989-4D14-B567-B45C815274A4}" dt="2023-02-18T20:51:33.540" v="112"/>
          <ac:graphicFrameMkLst>
            <pc:docMk/>
            <pc:sldMk cId="2084432505" sldId="260"/>
            <ac:graphicFrameMk id="5" creationId="{61C99992-62B5-5927-DB97-EF4A0D8F4FBE}"/>
          </ac:graphicFrameMkLst>
        </pc:graphicFrameChg>
        <pc:picChg chg="add mod ord">
          <ac:chgData name="Okami Winter" userId="afac17caaa39c9d1" providerId="Windows Live" clId="Web-{F7729EF0-B989-4D14-B567-B45C815274A4}" dt="2023-02-18T21:06:49.805" v="270"/>
          <ac:picMkLst>
            <pc:docMk/>
            <pc:sldMk cId="2084432505" sldId="260"/>
            <ac:picMk id="4" creationId="{B4F4D51E-3464-BB46-654C-D281213AF130}"/>
          </ac:picMkLst>
        </pc:picChg>
        <pc:picChg chg="add mod ord">
          <ac:chgData name="Okami Winter" userId="afac17caaa39c9d1" providerId="Windows Live" clId="Web-{F7729EF0-B989-4D14-B567-B45C815274A4}" dt="2023-02-18T21:06:49.805" v="270"/>
          <ac:picMkLst>
            <pc:docMk/>
            <pc:sldMk cId="2084432505" sldId="260"/>
            <ac:picMk id="16" creationId="{E12A917E-B530-AA93-999E-CC6DD44EF7A5}"/>
          </ac:picMkLst>
        </pc:picChg>
        <pc:picChg chg="add del">
          <ac:chgData name="Okami Winter" userId="afac17caaa39c9d1" providerId="Windows Live" clId="Web-{F7729EF0-B989-4D14-B567-B45C815274A4}" dt="2023-02-18T20:54:39.740" v="140"/>
          <ac:picMkLst>
            <pc:docMk/>
            <pc:sldMk cId="2084432505" sldId="260"/>
            <ac:picMk id="58" creationId="{4A599609-F5C2-4A0B-A992-913F814A631A}"/>
          </ac:picMkLst>
        </pc:picChg>
        <pc:cxnChg chg="add del mod">
          <ac:chgData name="Okami Winter" userId="afac17caaa39c9d1" providerId="Windows Live" clId="Web-{F7729EF0-B989-4D14-B567-B45C815274A4}" dt="2023-02-18T20:56:58.125" v="162"/>
          <ac:cxnSpMkLst>
            <pc:docMk/>
            <pc:sldMk cId="2084432505" sldId="260"/>
            <ac:cxnSpMk id="18" creationId="{725D45C6-F718-D0B9-1B3D-D47C29A84E74}"/>
          </ac:cxnSpMkLst>
        </pc:cxnChg>
      </pc:sldChg>
      <pc:sldMasterChg chg="del delSldLayout">
        <pc:chgData name="Okami Winter" userId="afac17caaa39c9d1" providerId="Windows Live" clId="Web-{F7729EF0-B989-4D14-B567-B45C815274A4}" dt="2023-02-18T20:48:41.044" v="81"/>
        <pc:sldMasterMkLst>
          <pc:docMk/>
          <pc:sldMasterMk cId="0" sldId="2147483840"/>
        </pc:sldMasterMkLst>
        <pc:sldLayoutChg chg="del">
          <pc:chgData name="Okami Winter" userId="afac17caaa39c9d1" providerId="Windows Live" clId="Web-{F7729EF0-B989-4D14-B567-B45C815274A4}" dt="2023-02-18T20:48:41.044" v="81"/>
          <pc:sldLayoutMkLst>
            <pc:docMk/>
            <pc:sldMasterMk cId="0" sldId="2147483840"/>
            <pc:sldLayoutMk cId="0" sldId="2147483841"/>
          </pc:sldLayoutMkLst>
        </pc:sldLayoutChg>
        <pc:sldLayoutChg chg="del">
          <pc:chgData name="Okami Winter" userId="afac17caaa39c9d1" providerId="Windows Live" clId="Web-{F7729EF0-B989-4D14-B567-B45C815274A4}" dt="2023-02-18T20:48:41.044" v="81"/>
          <pc:sldLayoutMkLst>
            <pc:docMk/>
            <pc:sldMasterMk cId="0" sldId="2147483840"/>
            <pc:sldLayoutMk cId="0" sldId="2147483842"/>
          </pc:sldLayoutMkLst>
        </pc:sldLayoutChg>
        <pc:sldLayoutChg chg="del">
          <pc:chgData name="Okami Winter" userId="afac17caaa39c9d1" providerId="Windows Live" clId="Web-{F7729EF0-B989-4D14-B567-B45C815274A4}" dt="2023-02-18T20:48:41.044" v="81"/>
          <pc:sldLayoutMkLst>
            <pc:docMk/>
            <pc:sldMasterMk cId="0" sldId="2147483840"/>
            <pc:sldLayoutMk cId="0" sldId="2147483843"/>
          </pc:sldLayoutMkLst>
        </pc:sldLayoutChg>
        <pc:sldLayoutChg chg="del">
          <pc:chgData name="Okami Winter" userId="afac17caaa39c9d1" providerId="Windows Live" clId="Web-{F7729EF0-B989-4D14-B567-B45C815274A4}" dt="2023-02-18T20:48:41.044" v="81"/>
          <pc:sldLayoutMkLst>
            <pc:docMk/>
            <pc:sldMasterMk cId="0" sldId="2147483840"/>
            <pc:sldLayoutMk cId="0" sldId="2147483844"/>
          </pc:sldLayoutMkLst>
        </pc:sldLayoutChg>
        <pc:sldLayoutChg chg="del">
          <pc:chgData name="Okami Winter" userId="afac17caaa39c9d1" providerId="Windows Live" clId="Web-{F7729EF0-B989-4D14-B567-B45C815274A4}" dt="2023-02-18T20:48:41.044" v="81"/>
          <pc:sldLayoutMkLst>
            <pc:docMk/>
            <pc:sldMasterMk cId="0" sldId="2147483840"/>
            <pc:sldLayoutMk cId="0" sldId="2147483845"/>
          </pc:sldLayoutMkLst>
        </pc:sldLayoutChg>
        <pc:sldLayoutChg chg="del">
          <pc:chgData name="Okami Winter" userId="afac17caaa39c9d1" providerId="Windows Live" clId="Web-{F7729EF0-B989-4D14-B567-B45C815274A4}" dt="2023-02-18T20:48:41.044" v="81"/>
          <pc:sldLayoutMkLst>
            <pc:docMk/>
            <pc:sldMasterMk cId="0" sldId="2147483840"/>
            <pc:sldLayoutMk cId="0" sldId="2147483846"/>
          </pc:sldLayoutMkLst>
        </pc:sldLayoutChg>
        <pc:sldLayoutChg chg="del">
          <pc:chgData name="Okami Winter" userId="afac17caaa39c9d1" providerId="Windows Live" clId="Web-{F7729EF0-B989-4D14-B567-B45C815274A4}" dt="2023-02-18T20:48:41.044" v="81"/>
          <pc:sldLayoutMkLst>
            <pc:docMk/>
            <pc:sldMasterMk cId="0" sldId="2147483840"/>
            <pc:sldLayoutMk cId="0" sldId="2147483847"/>
          </pc:sldLayoutMkLst>
        </pc:sldLayoutChg>
        <pc:sldLayoutChg chg="del">
          <pc:chgData name="Okami Winter" userId="afac17caaa39c9d1" providerId="Windows Live" clId="Web-{F7729EF0-B989-4D14-B567-B45C815274A4}" dt="2023-02-18T20:48:41.044" v="81"/>
          <pc:sldLayoutMkLst>
            <pc:docMk/>
            <pc:sldMasterMk cId="0" sldId="2147483840"/>
            <pc:sldLayoutMk cId="0" sldId="2147483848"/>
          </pc:sldLayoutMkLst>
        </pc:sldLayoutChg>
        <pc:sldLayoutChg chg="del">
          <pc:chgData name="Okami Winter" userId="afac17caaa39c9d1" providerId="Windows Live" clId="Web-{F7729EF0-B989-4D14-B567-B45C815274A4}" dt="2023-02-18T20:48:41.044" v="81"/>
          <pc:sldLayoutMkLst>
            <pc:docMk/>
            <pc:sldMasterMk cId="0" sldId="2147483840"/>
            <pc:sldLayoutMk cId="0" sldId="2147483849"/>
          </pc:sldLayoutMkLst>
        </pc:sldLayoutChg>
        <pc:sldLayoutChg chg="del">
          <pc:chgData name="Okami Winter" userId="afac17caaa39c9d1" providerId="Windows Live" clId="Web-{F7729EF0-B989-4D14-B567-B45C815274A4}" dt="2023-02-18T20:48:41.044" v="81"/>
          <pc:sldLayoutMkLst>
            <pc:docMk/>
            <pc:sldMasterMk cId="0" sldId="2147483840"/>
            <pc:sldLayoutMk cId="0" sldId="2147483850"/>
          </pc:sldLayoutMkLst>
        </pc:sldLayoutChg>
        <pc:sldLayoutChg chg="del">
          <pc:chgData name="Okami Winter" userId="afac17caaa39c9d1" providerId="Windows Live" clId="Web-{F7729EF0-B989-4D14-B567-B45C815274A4}" dt="2023-02-18T20:48:41.044" v="81"/>
          <pc:sldLayoutMkLst>
            <pc:docMk/>
            <pc:sldMasterMk cId="0" sldId="2147483840"/>
            <pc:sldLayoutMk cId="0" sldId="2147483851"/>
          </pc:sldLayoutMkLst>
        </pc:sldLayoutChg>
      </pc:sldMasterChg>
      <pc:sldMasterChg chg="add del addSldLayout delSldLayout modSldLayout">
        <pc:chgData name="Okami Winter" userId="afac17caaa39c9d1" providerId="Windows Live" clId="Web-{F7729EF0-B989-4D14-B567-B45C815274A4}" dt="2023-02-18T20:48:53.232" v="82"/>
        <pc:sldMasterMkLst>
          <pc:docMk/>
          <pc:sldMasterMk cId="1243383903" sldId="2147483852"/>
        </pc:sldMasterMkLst>
        <pc:sldLayoutChg chg="add del mod replId">
          <pc:chgData name="Okami Winter" userId="afac17caaa39c9d1" providerId="Windows Live" clId="Web-{F7729EF0-B989-4D14-B567-B45C815274A4}" dt="2023-02-18T20:48:53.232" v="82"/>
          <pc:sldLayoutMkLst>
            <pc:docMk/>
            <pc:sldMasterMk cId="1243383903" sldId="2147483852"/>
            <pc:sldLayoutMk cId="2498878179" sldId="2147483853"/>
          </pc:sldLayoutMkLst>
        </pc:sldLayoutChg>
        <pc:sldLayoutChg chg="add del mod replId">
          <pc:chgData name="Okami Winter" userId="afac17caaa39c9d1" providerId="Windows Live" clId="Web-{F7729EF0-B989-4D14-B567-B45C815274A4}" dt="2023-02-18T20:48:53.232" v="82"/>
          <pc:sldLayoutMkLst>
            <pc:docMk/>
            <pc:sldMasterMk cId="1243383903" sldId="2147483852"/>
            <pc:sldLayoutMk cId="3254370385" sldId="2147483854"/>
          </pc:sldLayoutMkLst>
        </pc:sldLayoutChg>
        <pc:sldLayoutChg chg="add del mod replId">
          <pc:chgData name="Okami Winter" userId="afac17caaa39c9d1" providerId="Windows Live" clId="Web-{F7729EF0-B989-4D14-B567-B45C815274A4}" dt="2023-02-18T20:48:53.232" v="82"/>
          <pc:sldLayoutMkLst>
            <pc:docMk/>
            <pc:sldMasterMk cId="1243383903" sldId="2147483852"/>
            <pc:sldLayoutMk cId="1064269045" sldId="2147483855"/>
          </pc:sldLayoutMkLst>
        </pc:sldLayoutChg>
        <pc:sldLayoutChg chg="add del mod replId">
          <pc:chgData name="Okami Winter" userId="afac17caaa39c9d1" providerId="Windows Live" clId="Web-{F7729EF0-B989-4D14-B567-B45C815274A4}" dt="2023-02-18T20:48:53.232" v="82"/>
          <pc:sldLayoutMkLst>
            <pc:docMk/>
            <pc:sldMasterMk cId="1243383903" sldId="2147483852"/>
            <pc:sldLayoutMk cId="123368438" sldId="2147483856"/>
          </pc:sldLayoutMkLst>
        </pc:sldLayoutChg>
        <pc:sldLayoutChg chg="add del mod replId">
          <pc:chgData name="Okami Winter" userId="afac17caaa39c9d1" providerId="Windows Live" clId="Web-{F7729EF0-B989-4D14-B567-B45C815274A4}" dt="2023-02-18T20:48:53.232" v="82"/>
          <pc:sldLayoutMkLst>
            <pc:docMk/>
            <pc:sldMasterMk cId="1243383903" sldId="2147483852"/>
            <pc:sldLayoutMk cId="2693856443" sldId="2147483857"/>
          </pc:sldLayoutMkLst>
        </pc:sldLayoutChg>
        <pc:sldLayoutChg chg="add del mod replId">
          <pc:chgData name="Okami Winter" userId="afac17caaa39c9d1" providerId="Windows Live" clId="Web-{F7729EF0-B989-4D14-B567-B45C815274A4}" dt="2023-02-18T20:48:53.232" v="82"/>
          <pc:sldLayoutMkLst>
            <pc:docMk/>
            <pc:sldMasterMk cId="1243383903" sldId="2147483852"/>
            <pc:sldLayoutMk cId="3570396685" sldId="2147483858"/>
          </pc:sldLayoutMkLst>
        </pc:sldLayoutChg>
        <pc:sldLayoutChg chg="add del mod replId">
          <pc:chgData name="Okami Winter" userId="afac17caaa39c9d1" providerId="Windows Live" clId="Web-{F7729EF0-B989-4D14-B567-B45C815274A4}" dt="2023-02-18T20:48:53.232" v="82"/>
          <pc:sldLayoutMkLst>
            <pc:docMk/>
            <pc:sldMasterMk cId="1243383903" sldId="2147483852"/>
            <pc:sldLayoutMk cId="390788073" sldId="2147483859"/>
          </pc:sldLayoutMkLst>
        </pc:sldLayoutChg>
        <pc:sldLayoutChg chg="add del mod replId">
          <pc:chgData name="Okami Winter" userId="afac17caaa39c9d1" providerId="Windows Live" clId="Web-{F7729EF0-B989-4D14-B567-B45C815274A4}" dt="2023-02-18T20:48:53.232" v="82"/>
          <pc:sldLayoutMkLst>
            <pc:docMk/>
            <pc:sldMasterMk cId="1243383903" sldId="2147483852"/>
            <pc:sldLayoutMk cId="3761942886" sldId="2147483860"/>
          </pc:sldLayoutMkLst>
        </pc:sldLayoutChg>
        <pc:sldLayoutChg chg="add del mod replId">
          <pc:chgData name="Okami Winter" userId="afac17caaa39c9d1" providerId="Windows Live" clId="Web-{F7729EF0-B989-4D14-B567-B45C815274A4}" dt="2023-02-18T20:48:53.232" v="82"/>
          <pc:sldLayoutMkLst>
            <pc:docMk/>
            <pc:sldMasterMk cId="1243383903" sldId="2147483852"/>
            <pc:sldLayoutMk cId="3764402834" sldId="2147483861"/>
          </pc:sldLayoutMkLst>
        </pc:sldLayoutChg>
        <pc:sldLayoutChg chg="add del mod replId">
          <pc:chgData name="Okami Winter" userId="afac17caaa39c9d1" providerId="Windows Live" clId="Web-{F7729EF0-B989-4D14-B567-B45C815274A4}" dt="2023-02-18T20:48:53.232" v="82"/>
          <pc:sldLayoutMkLst>
            <pc:docMk/>
            <pc:sldMasterMk cId="1243383903" sldId="2147483852"/>
            <pc:sldLayoutMk cId="3447157584" sldId="2147483862"/>
          </pc:sldLayoutMkLst>
        </pc:sldLayoutChg>
        <pc:sldLayoutChg chg="add del mod replId">
          <pc:chgData name="Okami Winter" userId="afac17caaa39c9d1" providerId="Windows Live" clId="Web-{F7729EF0-B989-4D14-B567-B45C815274A4}" dt="2023-02-18T20:48:53.232" v="82"/>
          <pc:sldLayoutMkLst>
            <pc:docMk/>
            <pc:sldMasterMk cId="1243383903" sldId="2147483852"/>
            <pc:sldLayoutMk cId="3548536738" sldId="2147483863"/>
          </pc:sldLayoutMkLst>
        </pc:sldLayoutChg>
      </pc:sldMasterChg>
      <pc:sldMasterChg chg="add del addSldLayout delSldLayout modSldLayout">
        <pc:chgData name="Okami Winter" userId="afac17caaa39c9d1" providerId="Windows Live" clId="Web-{F7729EF0-B989-4D14-B567-B45C815274A4}" dt="2023-02-18T20:48:54.888" v="83"/>
        <pc:sldMasterMkLst>
          <pc:docMk/>
          <pc:sldMasterMk cId="333183501" sldId="2147483864"/>
        </pc:sldMasterMkLst>
        <pc:sldLayoutChg chg="add del mod replId">
          <pc:chgData name="Okami Winter" userId="afac17caaa39c9d1" providerId="Windows Live" clId="Web-{F7729EF0-B989-4D14-B567-B45C815274A4}" dt="2023-02-18T20:48:54.888" v="83"/>
          <pc:sldLayoutMkLst>
            <pc:docMk/>
            <pc:sldMasterMk cId="333183501" sldId="2147483864"/>
            <pc:sldLayoutMk cId="2992760167" sldId="2147483865"/>
          </pc:sldLayoutMkLst>
        </pc:sldLayoutChg>
        <pc:sldLayoutChg chg="add del mod replId">
          <pc:chgData name="Okami Winter" userId="afac17caaa39c9d1" providerId="Windows Live" clId="Web-{F7729EF0-B989-4D14-B567-B45C815274A4}" dt="2023-02-18T20:48:54.888" v="83"/>
          <pc:sldLayoutMkLst>
            <pc:docMk/>
            <pc:sldMasterMk cId="333183501" sldId="2147483864"/>
            <pc:sldLayoutMk cId="3104834579" sldId="2147483866"/>
          </pc:sldLayoutMkLst>
        </pc:sldLayoutChg>
        <pc:sldLayoutChg chg="add del mod replId">
          <pc:chgData name="Okami Winter" userId="afac17caaa39c9d1" providerId="Windows Live" clId="Web-{F7729EF0-B989-4D14-B567-B45C815274A4}" dt="2023-02-18T20:48:54.888" v="83"/>
          <pc:sldLayoutMkLst>
            <pc:docMk/>
            <pc:sldMasterMk cId="333183501" sldId="2147483864"/>
            <pc:sldLayoutMk cId="2911690217" sldId="2147483867"/>
          </pc:sldLayoutMkLst>
        </pc:sldLayoutChg>
        <pc:sldLayoutChg chg="add del mod replId">
          <pc:chgData name="Okami Winter" userId="afac17caaa39c9d1" providerId="Windows Live" clId="Web-{F7729EF0-B989-4D14-B567-B45C815274A4}" dt="2023-02-18T20:48:54.888" v="83"/>
          <pc:sldLayoutMkLst>
            <pc:docMk/>
            <pc:sldMasterMk cId="333183501" sldId="2147483864"/>
            <pc:sldLayoutMk cId="4086312573" sldId="2147483868"/>
          </pc:sldLayoutMkLst>
        </pc:sldLayoutChg>
        <pc:sldLayoutChg chg="add del mod replId">
          <pc:chgData name="Okami Winter" userId="afac17caaa39c9d1" providerId="Windows Live" clId="Web-{F7729EF0-B989-4D14-B567-B45C815274A4}" dt="2023-02-18T20:48:54.888" v="83"/>
          <pc:sldLayoutMkLst>
            <pc:docMk/>
            <pc:sldMasterMk cId="333183501" sldId="2147483864"/>
            <pc:sldLayoutMk cId="1061554421" sldId="2147483869"/>
          </pc:sldLayoutMkLst>
        </pc:sldLayoutChg>
        <pc:sldLayoutChg chg="add del mod replId">
          <pc:chgData name="Okami Winter" userId="afac17caaa39c9d1" providerId="Windows Live" clId="Web-{F7729EF0-B989-4D14-B567-B45C815274A4}" dt="2023-02-18T20:48:54.888" v="83"/>
          <pc:sldLayoutMkLst>
            <pc:docMk/>
            <pc:sldMasterMk cId="333183501" sldId="2147483864"/>
            <pc:sldLayoutMk cId="1729175327" sldId="2147483870"/>
          </pc:sldLayoutMkLst>
        </pc:sldLayoutChg>
        <pc:sldLayoutChg chg="add del mod replId">
          <pc:chgData name="Okami Winter" userId="afac17caaa39c9d1" providerId="Windows Live" clId="Web-{F7729EF0-B989-4D14-B567-B45C815274A4}" dt="2023-02-18T20:48:54.888" v="83"/>
          <pc:sldLayoutMkLst>
            <pc:docMk/>
            <pc:sldMasterMk cId="333183501" sldId="2147483864"/>
            <pc:sldLayoutMk cId="19894684" sldId="2147483871"/>
          </pc:sldLayoutMkLst>
        </pc:sldLayoutChg>
        <pc:sldLayoutChg chg="add del mod replId">
          <pc:chgData name="Okami Winter" userId="afac17caaa39c9d1" providerId="Windows Live" clId="Web-{F7729EF0-B989-4D14-B567-B45C815274A4}" dt="2023-02-18T20:48:54.888" v="83"/>
          <pc:sldLayoutMkLst>
            <pc:docMk/>
            <pc:sldMasterMk cId="333183501" sldId="2147483864"/>
            <pc:sldLayoutMk cId="1494833446" sldId="2147483872"/>
          </pc:sldLayoutMkLst>
        </pc:sldLayoutChg>
        <pc:sldLayoutChg chg="add del mod replId">
          <pc:chgData name="Okami Winter" userId="afac17caaa39c9d1" providerId="Windows Live" clId="Web-{F7729EF0-B989-4D14-B567-B45C815274A4}" dt="2023-02-18T20:48:54.888" v="83"/>
          <pc:sldLayoutMkLst>
            <pc:docMk/>
            <pc:sldMasterMk cId="333183501" sldId="2147483864"/>
            <pc:sldLayoutMk cId="1191331514" sldId="2147483873"/>
          </pc:sldLayoutMkLst>
        </pc:sldLayoutChg>
        <pc:sldLayoutChg chg="add del mod replId">
          <pc:chgData name="Okami Winter" userId="afac17caaa39c9d1" providerId="Windows Live" clId="Web-{F7729EF0-B989-4D14-B567-B45C815274A4}" dt="2023-02-18T20:48:54.888" v="83"/>
          <pc:sldLayoutMkLst>
            <pc:docMk/>
            <pc:sldMasterMk cId="333183501" sldId="2147483864"/>
            <pc:sldLayoutMk cId="3204330041" sldId="2147483874"/>
          </pc:sldLayoutMkLst>
        </pc:sldLayoutChg>
        <pc:sldLayoutChg chg="add del mod replId">
          <pc:chgData name="Okami Winter" userId="afac17caaa39c9d1" providerId="Windows Live" clId="Web-{F7729EF0-B989-4D14-B567-B45C815274A4}" dt="2023-02-18T20:48:54.888" v="83"/>
          <pc:sldLayoutMkLst>
            <pc:docMk/>
            <pc:sldMasterMk cId="333183501" sldId="2147483864"/>
            <pc:sldLayoutMk cId="1234945994" sldId="2147483875"/>
          </pc:sldLayoutMkLst>
        </pc:sldLayoutChg>
      </pc:sldMasterChg>
      <pc:sldMasterChg chg="add del addSldLayout delSldLayout modSldLayout">
        <pc:chgData name="Okami Winter" userId="afac17caaa39c9d1" providerId="Windows Live" clId="Web-{F7729EF0-B989-4D14-B567-B45C815274A4}" dt="2023-02-18T20:48:59.904" v="84"/>
        <pc:sldMasterMkLst>
          <pc:docMk/>
          <pc:sldMasterMk cId="2963627015" sldId="2147483876"/>
        </pc:sldMasterMkLst>
        <pc:sldLayoutChg chg="add del mod replId">
          <pc:chgData name="Okami Winter" userId="afac17caaa39c9d1" providerId="Windows Live" clId="Web-{F7729EF0-B989-4D14-B567-B45C815274A4}" dt="2023-02-18T20:48:59.904" v="84"/>
          <pc:sldLayoutMkLst>
            <pc:docMk/>
            <pc:sldMasterMk cId="2963627015" sldId="2147483876"/>
            <pc:sldLayoutMk cId="3162731891" sldId="2147483877"/>
          </pc:sldLayoutMkLst>
        </pc:sldLayoutChg>
        <pc:sldLayoutChg chg="add del mod replId">
          <pc:chgData name="Okami Winter" userId="afac17caaa39c9d1" providerId="Windows Live" clId="Web-{F7729EF0-B989-4D14-B567-B45C815274A4}" dt="2023-02-18T20:48:59.904" v="84"/>
          <pc:sldLayoutMkLst>
            <pc:docMk/>
            <pc:sldMasterMk cId="2963627015" sldId="2147483876"/>
            <pc:sldLayoutMk cId="159037263" sldId="2147483878"/>
          </pc:sldLayoutMkLst>
        </pc:sldLayoutChg>
        <pc:sldLayoutChg chg="add del mod replId">
          <pc:chgData name="Okami Winter" userId="afac17caaa39c9d1" providerId="Windows Live" clId="Web-{F7729EF0-B989-4D14-B567-B45C815274A4}" dt="2023-02-18T20:48:59.904" v="84"/>
          <pc:sldLayoutMkLst>
            <pc:docMk/>
            <pc:sldMasterMk cId="2963627015" sldId="2147483876"/>
            <pc:sldLayoutMk cId="185614974" sldId="2147483879"/>
          </pc:sldLayoutMkLst>
        </pc:sldLayoutChg>
        <pc:sldLayoutChg chg="add del mod replId">
          <pc:chgData name="Okami Winter" userId="afac17caaa39c9d1" providerId="Windows Live" clId="Web-{F7729EF0-B989-4D14-B567-B45C815274A4}" dt="2023-02-18T20:48:59.904" v="84"/>
          <pc:sldLayoutMkLst>
            <pc:docMk/>
            <pc:sldMasterMk cId="2963627015" sldId="2147483876"/>
            <pc:sldLayoutMk cId="2886541445" sldId="2147483880"/>
          </pc:sldLayoutMkLst>
        </pc:sldLayoutChg>
        <pc:sldLayoutChg chg="add del mod replId">
          <pc:chgData name="Okami Winter" userId="afac17caaa39c9d1" providerId="Windows Live" clId="Web-{F7729EF0-B989-4D14-B567-B45C815274A4}" dt="2023-02-18T20:48:59.904" v="84"/>
          <pc:sldLayoutMkLst>
            <pc:docMk/>
            <pc:sldMasterMk cId="2963627015" sldId="2147483876"/>
            <pc:sldLayoutMk cId="1345894905" sldId="2147483881"/>
          </pc:sldLayoutMkLst>
        </pc:sldLayoutChg>
        <pc:sldLayoutChg chg="add del mod replId">
          <pc:chgData name="Okami Winter" userId="afac17caaa39c9d1" providerId="Windows Live" clId="Web-{F7729EF0-B989-4D14-B567-B45C815274A4}" dt="2023-02-18T20:48:59.904" v="84"/>
          <pc:sldLayoutMkLst>
            <pc:docMk/>
            <pc:sldMasterMk cId="2963627015" sldId="2147483876"/>
            <pc:sldLayoutMk cId="3853962617" sldId="2147483882"/>
          </pc:sldLayoutMkLst>
        </pc:sldLayoutChg>
        <pc:sldLayoutChg chg="add del mod replId">
          <pc:chgData name="Okami Winter" userId="afac17caaa39c9d1" providerId="Windows Live" clId="Web-{F7729EF0-B989-4D14-B567-B45C815274A4}" dt="2023-02-18T20:48:59.904" v="84"/>
          <pc:sldLayoutMkLst>
            <pc:docMk/>
            <pc:sldMasterMk cId="2963627015" sldId="2147483876"/>
            <pc:sldLayoutMk cId="1912313818" sldId="2147483883"/>
          </pc:sldLayoutMkLst>
        </pc:sldLayoutChg>
        <pc:sldLayoutChg chg="add del mod replId">
          <pc:chgData name="Okami Winter" userId="afac17caaa39c9d1" providerId="Windows Live" clId="Web-{F7729EF0-B989-4D14-B567-B45C815274A4}" dt="2023-02-18T20:48:59.904" v="84"/>
          <pc:sldLayoutMkLst>
            <pc:docMk/>
            <pc:sldMasterMk cId="2963627015" sldId="2147483876"/>
            <pc:sldLayoutMk cId="3729495460" sldId="2147483884"/>
          </pc:sldLayoutMkLst>
        </pc:sldLayoutChg>
        <pc:sldLayoutChg chg="add del mod replId">
          <pc:chgData name="Okami Winter" userId="afac17caaa39c9d1" providerId="Windows Live" clId="Web-{F7729EF0-B989-4D14-B567-B45C815274A4}" dt="2023-02-18T20:48:59.904" v="84"/>
          <pc:sldLayoutMkLst>
            <pc:docMk/>
            <pc:sldMasterMk cId="2963627015" sldId="2147483876"/>
            <pc:sldLayoutMk cId="3873242781" sldId="2147483885"/>
          </pc:sldLayoutMkLst>
        </pc:sldLayoutChg>
        <pc:sldLayoutChg chg="add del mod replId">
          <pc:chgData name="Okami Winter" userId="afac17caaa39c9d1" providerId="Windows Live" clId="Web-{F7729EF0-B989-4D14-B567-B45C815274A4}" dt="2023-02-18T20:48:59.904" v="84"/>
          <pc:sldLayoutMkLst>
            <pc:docMk/>
            <pc:sldMasterMk cId="2963627015" sldId="2147483876"/>
            <pc:sldLayoutMk cId="491329472" sldId="2147483886"/>
          </pc:sldLayoutMkLst>
        </pc:sldLayoutChg>
        <pc:sldLayoutChg chg="add del mod replId">
          <pc:chgData name="Okami Winter" userId="afac17caaa39c9d1" providerId="Windows Live" clId="Web-{F7729EF0-B989-4D14-B567-B45C815274A4}" dt="2023-02-18T20:48:59.904" v="84"/>
          <pc:sldLayoutMkLst>
            <pc:docMk/>
            <pc:sldMasterMk cId="2963627015" sldId="2147483876"/>
            <pc:sldLayoutMk cId="4089137823" sldId="2147483887"/>
          </pc:sldLayoutMkLst>
        </pc:sldLayoutChg>
      </pc:sldMasterChg>
      <pc:sldMasterChg chg="add del addSldLayout delSldLayout modSldLayout">
        <pc:chgData name="Okami Winter" userId="afac17caaa39c9d1" providerId="Windows Live" clId="Web-{F7729EF0-B989-4D14-B567-B45C815274A4}" dt="2023-02-18T20:49:10.452" v="85"/>
        <pc:sldMasterMkLst>
          <pc:docMk/>
          <pc:sldMasterMk cId="73618711" sldId="2147483888"/>
        </pc:sldMasterMkLst>
        <pc:sldLayoutChg chg="add del mod replId">
          <pc:chgData name="Okami Winter" userId="afac17caaa39c9d1" providerId="Windows Live" clId="Web-{F7729EF0-B989-4D14-B567-B45C815274A4}" dt="2023-02-18T20:49:10.452" v="85"/>
          <pc:sldLayoutMkLst>
            <pc:docMk/>
            <pc:sldMasterMk cId="73618711" sldId="2147483888"/>
            <pc:sldLayoutMk cId="1437651172" sldId="2147483889"/>
          </pc:sldLayoutMkLst>
        </pc:sldLayoutChg>
        <pc:sldLayoutChg chg="add del mod replId">
          <pc:chgData name="Okami Winter" userId="afac17caaa39c9d1" providerId="Windows Live" clId="Web-{F7729EF0-B989-4D14-B567-B45C815274A4}" dt="2023-02-18T20:49:10.452" v="85"/>
          <pc:sldLayoutMkLst>
            <pc:docMk/>
            <pc:sldMasterMk cId="73618711" sldId="2147483888"/>
            <pc:sldLayoutMk cId="3447066350" sldId="2147483890"/>
          </pc:sldLayoutMkLst>
        </pc:sldLayoutChg>
        <pc:sldLayoutChg chg="add del mod replId">
          <pc:chgData name="Okami Winter" userId="afac17caaa39c9d1" providerId="Windows Live" clId="Web-{F7729EF0-B989-4D14-B567-B45C815274A4}" dt="2023-02-18T20:49:10.452" v="85"/>
          <pc:sldLayoutMkLst>
            <pc:docMk/>
            <pc:sldMasterMk cId="73618711" sldId="2147483888"/>
            <pc:sldLayoutMk cId="3010106938" sldId="2147483891"/>
          </pc:sldLayoutMkLst>
        </pc:sldLayoutChg>
        <pc:sldLayoutChg chg="add del mod replId">
          <pc:chgData name="Okami Winter" userId="afac17caaa39c9d1" providerId="Windows Live" clId="Web-{F7729EF0-B989-4D14-B567-B45C815274A4}" dt="2023-02-18T20:49:10.452" v="85"/>
          <pc:sldLayoutMkLst>
            <pc:docMk/>
            <pc:sldMasterMk cId="73618711" sldId="2147483888"/>
            <pc:sldLayoutMk cId="880094720" sldId="2147483892"/>
          </pc:sldLayoutMkLst>
        </pc:sldLayoutChg>
        <pc:sldLayoutChg chg="add del mod replId">
          <pc:chgData name="Okami Winter" userId="afac17caaa39c9d1" providerId="Windows Live" clId="Web-{F7729EF0-B989-4D14-B567-B45C815274A4}" dt="2023-02-18T20:49:10.452" v="85"/>
          <pc:sldLayoutMkLst>
            <pc:docMk/>
            <pc:sldMasterMk cId="73618711" sldId="2147483888"/>
            <pc:sldLayoutMk cId="424557702" sldId="2147483893"/>
          </pc:sldLayoutMkLst>
        </pc:sldLayoutChg>
        <pc:sldLayoutChg chg="add del mod replId">
          <pc:chgData name="Okami Winter" userId="afac17caaa39c9d1" providerId="Windows Live" clId="Web-{F7729EF0-B989-4D14-B567-B45C815274A4}" dt="2023-02-18T20:49:10.452" v="85"/>
          <pc:sldLayoutMkLst>
            <pc:docMk/>
            <pc:sldMasterMk cId="73618711" sldId="2147483888"/>
            <pc:sldLayoutMk cId="1106549368" sldId="2147483894"/>
          </pc:sldLayoutMkLst>
        </pc:sldLayoutChg>
        <pc:sldLayoutChg chg="add del mod replId">
          <pc:chgData name="Okami Winter" userId="afac17caaa39c9d1" providerId="Windows Live" clId="Web-{F7729EF0-B989-4D14-B567-B45C815274A4}" dt="2023-02-18T20:49:10.452" v="85"/>
          <pc:sldLayoutMkLst>
            <pc:docMk/>
            <pc:sldMasterMk cId="73618711" sldId="2147483888"/>
            <pc:sldLayoutMk cId="3499075176" sldId="2147483895"/>
          </pc:sldLayoutMkLst>
        </pc:sldLayoutChg>
        <pc:sldLayoutChg chg="add del mod replId">
          <pc:chgData name="Okami Winter" userId="afac17caaa39c9d1" providerId="Windows Live" clId="Web-{F7729EF0-B989-4D14-B567-B45C815274A4}" dt="2023-02-18T20:49:10.452" v="85"/>
          <pc:sldLayoutMkLst>
            <pc:docMk/>
            <pc:sldMasterMk cId="73618711" sldId="2147483888"/>
            <pc:sldLayoutMk cId="1245705748" sldId="2147483896"/>
          </pc:sldLayoutMkLst>
        </pc:sldLayoutChg>
        <pc:sldLayoutChg chg="add del mod replId">
          <pc:chgData name="Okami Winter" userId="afac17caaa39c9d1" providerId="Windows Live" clId="Web-{F7729EF0-B989-4D14-B567-B45C815274A4}" dt="2023-02-18T20:49:10.452" v="85"/>
          <pc:sldLayoutMkLst>
            <pc:docMk/>
            <pc:sldMasterMk cId="73618711" sldId="2147483888"/>
            <pc:sldLayoutMk cId="1388644310" sldId="2147483897"/>
          </pc:sldLayoutMkLst>
        </pc:sldLayoutChg>
        <pc:sldLayoutChg chg="add del mod replId">
          <pc:chgData name="Okami Winter" userId="afac17caaa39c9d1" providerId="Windows Live" clId="Web-{F7729EF0-B989-4D14-B567-B45C815274A4}" dt="2023-02-18T20:49:10.452" v="85"/>
          <pc:sldLayoutMkLst>
            <pc:docMk/>
            <pc:sldMasterMk cId="73618711" sldId="2147483888"/>
            <pc:sldLayoutMk cId="2981570879" sldId="2147483898"/>
          </pc:sldLayoutMkLst>
        </pc:sldLayoutChg>
        <pc:sldLayoutChg chg="add del mod replId">
          <pc:chgData name="Okami Winter" userId="afac17caaa39c9d1" providerId="Windows Live" clId="Web-{F7729EF0-B989-4D14-B567-B45C815274A4}" dt="2023-02-18T20:49:10.452" v="85"/>
          <pc:sldLayoutMkLst>
            <pc:docMk/>
            <pc:sldMasterMk cId="73618711" sldId="2147483888"/>
            <pc:sldLayoutMk cId="286949583" sldId="2147483899"/>
          </pc:sldLayoutMkLst>
        </pc:sldLayoutChg>
        <pc:sldLayoutChg chg="add del mod replId">
          <pc:chgData name="Okami Winter" userId="afac17caaa39c9d1" providerId="Windows Live" clId="Web-{F7729EF0-B989-4D14-B567-B45C815274A4}" dt="2023-02-18T20:49:10.452" v="85"/>
          <pc:sldLayoutMkLst>
            <pc:docMk/>
            <pc:sldMasterMk cId="73618711" sldId="2147483888"/>
            <pc:sldLayoutMk cId="3560444928" sldId="2147483900"/>
          </pc:sldLayoutMkLst>
        </pc:sldLayoutChg>
        <pc:sldLayoutChg chg="add del mod replId">
          <pc:chgData name="Okami Winter" userId="afac17caaa39c9d1" providerId="Windows Live" clId="Web-{F7729EF0-B989-4D14-B567-B45C815274A4}" dt="2023-02-18T20:49:10.452" v="85"/>
          <pc:sldLayoutMkLst>
            <pc:docMk/>
            <pc:sldMasterMk cId="73618711" sldId="2147483888"/>
            <pc:sldLayoutMk cId="4149021670" sldId="2147483901"/>
          </pc:sldLayoutMkLst>
        </pc:sldLayoutChg>
        <pc:sldLayoutChg chg="add del mod replId">
          <pc:chgData name="Okami Winter" userId="afac17caaa39c9d1" providerId="Windows Live" clId="Web-{F7729EF0-B989-4D14-B567-B45C815274A4}" dt="2023-02-18T20:49:10.452" v="85"/>
          <pc:sldLayoutMkLst>
            <pc:docMk/>
            <pc:sldMasterMk cId="73618711" sldId="2147483888"/>
            <pc:sldLayoutMk cId="3270780560" sldId="2147483902"/>
          </pc:sldLayoutMkLst>
        </pc:sldLayoutChg>
        <pc:sldLayoutChg chg="add del mod replId">
          <pc:chgData name="Okami Winter" userId="afac17caaa39c9d1" providerId="Windows Live" clId="Web-{F7729EF0-B989-4D14-B567-B45C815274A4}" dt="2023-02-18T20:49:10.452" v="85"/>
          <pc:sldLayoutMkLst>
            <pc:docMk/>
            <pc:sldMasterMk cId="73618711" sldId="2147483888"/>
            <pc:sldLayoutMk cId="4023498870" sldId="2147483903"/>
          </pc:sldLayoutMkLst>
        </pc:sldLayoutChg>
        <pc:sldLayoutChg chg="add del mod replId">
          <pc:chgData name="Okami Winter" userId="afac17caaa39c9d1" providerId="Windows Live" clId="Web-{F7729EF0-B989-4D14-B567-B45C815274A4}" dt="2023-02-18T20:49:10.452" v="85"/>
          <pc:sldLayoutMkLst>
            <pc:docMk/>
            <pc:sldMasterMk cId="73618711" sldId="2147483888"/>
            <pc:sldLayoutMk cId="3842801848" sldId="2147483904"/>
          </pc:sldLayoutMkLst>
        </pc:sldLayoutChg>
        <pc:sldLayoutChg chg="add del mod replId">
          <pc:chgData name="Okami Winter" userId="afac17caaa39c9d1" providerId="Windows Live" clId="Web-{F7729EF0-B989-4D14-B567-B45C815274A4}" dt="2023-02-18T20:49:10.452" v="85"/>
          <pc:sldLayoutMkLst>
            <pc:docMk/>
            <pc:sldMasterMk cId="73618711" sldId="2147483888"/>
            <pc:sldLayoutMk cId="1027432670" sldId="2147483905"/>
          </pc:sldLayoutMkLst>
        </pc:sldLayoutChg>
      </pc:sldMasterChg>
      <pc:sldMasterChg chg="add del addSldLayout delSldLayout modSldLayout">
        <pc:chgData name="Okami Winter" userId="afac17caaa39c9d1" providerId="Windows Live" clId="Web-{F7729EF0-B989-4D14-B567-B45C815274A4}" dt="2023-02-18T20:53:55.159" v="136"/>
        <pc:sldMasterMkLst>
          <pc:docMk/>
          <pc:sldMasterMk cId="3022353950" sldId="2147483906"/>
        </pc:sldMasterMkLst>
        <pc:sldLayoutChg chg="add del mod replId">
          <pc:chgData name="Okami Winter" userId="afac17caaa39c9d1" providerId="Windows Live" clId="Web-{F7729EF0-B989-4D14-B567-B45C815274A4}" dt="2023-02-18T20:53:55.159" v="136"/>
          <pc:sldLayoutMkLst>
            <pc:docMk/>
            <pc:sldMasterMk cId="3022353950" sldId="2147483906"/>
            <pc:sldLayoutMk cId="2066853328" sldId="2147483907"/>
          </pc:sldLayoutMkLst>
        </pc:sldLayoutChg>
        <pc:sldLayoutChg chg="add del mod replId">
          <pc:chgData name="Okami Winter" userId="afac17caaa39c9d1" providerId="Windows Live" clId="Web-{F7729EF0-B989-4D14-B567-B45C815274A4}" dt="2023-02-18T20:53:55.159" v="136"/>
          <pc:sldLayoutMkLst>
            <pc:docMk/>
            <pc:sldMasterMk cId="3022353950" sldId="2147483906"/>
            <pc:sldLayoutMk cId="3227142178" sldId="2147483908"/>
          </pc:sldLayoutMkLst>
        </pc:sldLayoutChg>
        <pc:sldLayoutChg chg="add del mod replId">
          <pc:chgData name="Okami Winter" userId="afac17caaa39c9d1" providerId="Windows Live" clId="Web-{F7729EF0-B989-4D14-B567-B45C815274A4}" dt="2023-02-18T20:53:55.159" v="136"/>
          <pc:sldLayoutMkLst>
            <pc:docMk/>
            <pc:sldMasterMk cId="3022353950" sldId="2147483906"/>
            <pc:sldLayoutMk cId="1574983072" sldId="2147483909"/>
          </pc:sldLayoutMkLst>
        </pc:sldLayoutChg>
        <pc:sldLayoutChg chg="add del mod replId">
          <pc:chgData name="Okami Winter" userId="afac17caaa39c9d1" providerId="Windows Live" clId="Web-{F7729EF0-B989-4D14-B567-B45C815274A4}" dt="2023-02-18T20:53:55.159" v="136"/>
          <pc:sldLayoutMkLst>
            <pc:docMk/>
            <pc:sldMasterMk cId="3022353950" sldId="2147483906"/>
            <pc:sldLayoutMk cId="930927873" sldId="2147483910"/>
          </pc:sldLayoutMkLst>
        </pc:sldLayoutChg>
        <pc:sldLayoutChg chg="add del mod replId">
          <pc:chgData name="Okami Winter" userId="afac17caaa39c9d1" providerId="Windows Live" clId="Web-{F7729EF0-B989-4D14-B567-B45C815274A4}" dt="2023-02-18T20:53:55.159" v="136"/>
          <pc:sldLayoutMkLst>
            <pc:docMk/>
            <pc:sldMasterMk cId="3022353950" sldId="2147483906"/>
            <pc:sldLayoutMk cId="2683568340" sldId="2147483911"/>
          </pc:sldLayoutMkLst>
        </pc:sldLayoutChg>
        <pc:sldLayoutChg chg="add del mod replId">
          <pc:chgData name="Okami Winter" userId="afac17caaa39c9d1" providerId="Windows Live" clId="Web-{F7729EF0-B989-4D14-B567-B45C815274A4}" dt="2023-02-18T20:53:55.159" v="136"/>
          <pc:sldLayoutMkLst>
            <pc:docMk/>
            <pc:sldMasterMk cId="3022353950" sldId="2147483906"/>
            <pc:sldLayoutMk cId="3409289673" sldId="2147483912"/>
          </pc:sldLayoutMkLst>
        </pc:sldLayoutChg>
        <pc:sldLayoutChg chg="add del mod replId">
          <pc:chgData name="Okami Winter" userId="afac17caaa39c9d1" providerId="Windows Live" clId="Web-{F7729EF0-B989-4D14-B567-B45C815274A4}" dt="2023-02-18T20:53:55.159" v="136"/>
          <pc:sldLayoutMkLst>
            <pc:docMk/>
            <pc:sldMasterMk cId="3022353950" sldId="2147483906"/>
            <pc:sldLayoutMk cId="1836658210" sldId="2147483913"/>
          </pc:sldLayoutMkLst>
        </pc:sldLayoutChg>
        <pc:sldLayoutChg chg="add del mod replId">
          <pc:chgData name="Okami Winter" userId="afac17caaa39c9d1" providerId="Windows Live" clId="Web-{F7729EF0-B989-4D14-B567-B45C815274A4}" dt="2023-02-18T20:53:55.159" v="136"/>
          <pc:sldLayoutMkLst>
            <pc:docMk/>
            <pc:sldMasterMk cId="3022353950" sldId="2147483906"/>
            <pc:sldLayoutMk cId="2329440588" sldId="2147483914"/>
          </pc:sldLayoutMkLst>
        </pc:sldLayoutChg>
        <pc:sldLayoutChg chg="add del mod replId">
          <pc:chgData name="Okami Winter" userId="afac17caaa39c9d1" providerId="Windows Live" clId="Web-{F7729EF0-B989-4D14-B567-B45C815274A4}" dt="2023-02-18T20:53:55.159" v="136"/>
          <pc:sldLayoutMkLst>
            <pc:docMk/>
            <pc:sldMasterMk cId="3022353950" sldId="2147483906"/>
            <pc:sldLayoutMk cId="2239112114" sldId="2147483915"/>
          </pc:sldLayoutMkLst>
        </pc:sldLayoutChg>
        <pc:sldLayoutChg chg="add del mod replId">
          <pc:chgData name="Okami Winter" userId="afac17caaa39c9d1" providerId="Windows Live" clId="Web-{F7729EF0-B989-4D14-B567-B45C815274A4}" dt="2023-02-18T20:53:55.159" v="136"/>
          <pc:sldLayoutMkLst>
            <pc:docMk/>
            <pc:sldMasterMk cId="3022353950" sldId="2147483906"/>
            <pc:sldLayoutMk cId="2742802934" sldId="2147483916"/>
          </pc:sldLayoutMkLst>
        </pc:sldLayoutChg>
        <pc:sldLayoutChg chg="add del mod replId">
          <pc:chgData name="Okami Winter" userId="afac17caaa39c9d1" providerId="Windows Live" clId="Web-{F7729EF0-B989-4D14-B567-B45C815274A4}" dt="2023-02-18T20:53:55.159" v="136"/>
          <pc:sldLayoutMkLst>
            <pc:docMk/>
            <pc:sldMasterMk cId="3022353950" sldId="2147483906"/>
            <pc:sldLayoutMk cId="530379946" sldId="2147483917"/>
          </pc:sldLayoutMkLst>
        </pc:sldLayoutChg>
      </pc:sldMasterChg>
      <pc:sldMasterChg chg="add del addSldLayout delSldLayout modSldLayout">
        <pc:chgData name="Okami Winter" userId="afac17caaa39c9d1" providerId="Windows Live" clId="Web-{F7729EF0-B989-4D14-B567-B45C815274A4}" dt="2023-02-18T20:54:45.725" v="143"/>
        <pc:sldMasterMkLst>
          <pc:docMk/>
          <pc:sldMasterMk cId="3844216279" sldId="2147483918"/>
        </pc:sldMasterMkLst>
        <pc:sldLayoutChg chg="add del mod replId">
          <pc:chgData name="Okami Winter" userId="afac17caaa39c9d1" providerId="Windows Live" clId="Web-{F7729EF0-B989-4D14-B567-B45C815274A4}" dt="2023-02-18T20:54:45.725" v="143"/>
          <pc:sldLayoutMkLst>
            <pc:docMk/>
            <pc:sldMasterMk cId="3844216279" sldId="2147483918"/>
            <pc:sldLayoutMk cId="880491913" sldId="2147483919"/>
          </pc:sldLayoutMkLst>
        </pc:sldLayoutChg>
        <pc:sldLayoutChg chg="add del mod replId">
          <pc:chgData name="Okami Winter" userId="afac17caaa39c9d1" providerId="Windows Live" clId="Web-{F7729EF0-B989-4D14-B567-B45C815274A4}" dt="2023-02-18T20:54:45.725" v="143"/>
          <pc:sldLayoutMkLst>
            <pc:docMk/>
            <pc:sldMasterMk cId="3844216279" sldId="2147483918"/>
            <pc:sldLayoutMk cId="3658152842" sldId="2147483920"/>
          </pc:sldLayoutMkLst>
        </pc:sldLayoutChg>
        <pc:sldLayoutChg chg="add del mod replId">
          <pc:chgData name="Okami Winter" userId="afac17caaa39c9d1" providerId="Windows Live" clId="Web-{F7729EF0-B989-4D14-B567-B45C815274A4}" dt="2023-02-18T20:54:45.725" v="143"/>
          <pc:sldLayoutMkLst>
            <pc:docMk/>
            <pc:sldMasterMk cId="3844216279" sldId="2147483918"/>
            <pc:sldLayoutMk cId="2899513872" sldId="2147483921"/>
          </pc:sldLayoutMkLst>
        </pc:sldLayoutChg>
        <pc:sldLayoutChg chg="add del mod replId">
          <pc:chgData name="Okami Winter" userId="afac17caaa39c9d1" providerId="Windows Live" clId="Web-{F7729EF0-B989-4D14-B567-B45C815274A4}" dt="2023-02-18T20:54:45.725" v="143"/>
          <pc:sldLayoutMkLst>
            <pc:docMk/>
            <pc:sldMasterMk cId="3844216279" sldId="2147483918"/>
            <pc:sldLayoutMk cId="2058496566" sldId="2147483922"/>
          </pc:sldLayoutMkLst>
        </pc:sldLayoutChg>
        <pc:sldLayoutChg chg="add del mod replId">
          <pc:chgData name="Okami Winter" userId="afac17caaa39c9d1" providerId="Windows Live" clId="Web-{F7729EF0-B989-4D14-B567-B45C815274A4}" dt="2023-02-18T20:54:45.725" v="143"/>
          <pc:sldLayoutMkLst>
            <pc:docMk/>
            <pc:sldMasterMk cId="3844216279" sldId="2147483918"/>
            <pc:sldLayoutMk cId="1090782951" sldId="2147483923"/>
          </pc:sldLayoutMkLst>
        </pc:sldLayoutChg>
        <pc:sldLayoutChg chg="add del mod replId">
          <pc:chgData name="Okami Winter" userId="afac17caaa39c9d1" providerId="Windows Live" clId="Web-{F7729EF0-B989-4D14-B567-B45C815274A4}" dt="2023-02-18T20:54:45.725" v="143"/>
          <pc:sldLayoutMkLst>
            <pc:docMk/>
            <pc:sldMasterMk cId="3844216279" sldId="2147483918"/>
            <pc:sldLayoutMk cId="1119796786" sldId="2147483924"/>
          </pc:sldLayoutMkLst>
        </pc:sldLayoutChg>
        <pc:sldLayoutChg chg="add del mod replId">
          <pc:chgData name="Okami Winter" userId="afac17caaa39c9d1" providerId="Windows Live" clId="Web-{F7729EF0-B989-4D14-B567-B45C815274A4}" dt="2023-02-18T20:54:45.725" v="143"/>
          <pc:sldLayoutMkLst>
            <pc:docMk/>
            <pc:sldMasterMk cId="3844216279" sldId="2147483918"/>
            <pc:sldLayoutMk cId="1383518909" sldId="2147483925"/>
          </pc:sldLayoutMkLst>
        </pc:sldLayoutChg>
        <pc:sldLayoutChg chg="add del mod replId">
          <pc:chgData name="Okami Winter" userId="afac17caaa39c9d1" providerId="Windows Live" clId="Web-{F7729EF0-B989-4D14-B567-B45C815274A4}" dt="2023-02-18T20:54:45.725" v="143"/>
          <pc:sldLayoutMkLst>
            <pc:docMk/>
            <pc:sldMasterMk cId="3844216279" sldId="2147483918"/>
            <pc:sldLayoutMk cId="1841147141" sldId="2147483926"/>
          </pc:sldLayoutMkLst>
        </pc:sldLayoutChg>
        <pc:sldLayoutChg chg="add del mod replId">
          <pc:chgData name="Okami Winter" userId="afac17caaa39c9d1" providerId="Windows Live" clId="Web-{F7729EF0-B989-4D14-B567-B45C815274A4}" dt="2023-02-18T20:54:45.725" v="143"/>
          <pc:sldLayoutMkLst>
            <pc:docMk/>
            <pc:sldMasterMk cId="3844216279" sldId="2147483918"/>
            <pc:sldLayoutMk cId="2787146595" sldId="2147483927"/>
          </pc:sldLayoutMkLst>
        </pc:sldLayoutChg>
        <pc:sldLayoutChg chg="add del mod replId">
          <pc:chgData name="Okami Winter" userId="afac17caaa39c9d1" providerId="Windows Live" clId="Web-{F7729EF0-B989-4D14-B567-B45C815274A4}" dt="2023-02-18T20:54:45.725" v="143"/>
          <pc:sldLayoutMkLst>
            <pc:docMk/>
            <pc:sldMasterMk cId="3844216279" sldId="2147483918"/>
            <pc:sldLayoutMk cId="1171986611" sldId="2147483928"/>
          </pc:sldLayoutMkLst>
        </pc:sldLayoutChg>
        <pc:sldLayoutChg chg="add del mod replId">
          <pc:chgData name="Okami Winter" userId="afac17caaa39c9d1" providerId="Windows Live" clId="Web-{F7729EF0-B989-4D14-B567-B45C815274A4}" dt="2023-02-18T20:54:45.725" v="143"/>
          <pc:sldLayoutMkLst>
            <pc:docMk/>
            <pc:sldMasterMk cId="3844216279" sldId="2147483918"/>
            <pc:sldLayoutMk cId="2486861176" sldId="2147483929"/>
          </pc:sldLayoutMkLst>
        </pc:sldLayoutChg>
      </pc:sldMasterChg>
      <pc:sldMasterChg chg="add del addSldLayout delSldLayout modSldLayout">
        <pc:chgData name="Okami Winter" userId="afac17caaa39c9d1" providerId="Windows Live" clId="Web-{F7729EF0-B989-4D14-B567-B45C815274A4}" dt="2023-02-18T20:54:53.882" v="144"/>
        <pc:sldMasterMkLst>
          <pc:docMk/>
          <pc:sldMasterMk cId="2367923054" sldId="2147483930"/>
        </pc:sldMasterMkLst>
        <pc:sldLayoutChg chg="add del mod replId">
          <pc:chgData name="Okami Winter" userId="afac17caaa39c9d1" providerId="Windows Live" clId="Web-{F7729EF0-B989-4D14-B567-B45C815274A4}" dt="2023-02-18T20:54:53.882" v="144"/>
          <pc:sldLayoutMkLst>
            <pc:docMk/>
            <pc:sldMasterMk cId="2367923054" sldId="2147483930"/>
            <pc:sldLayoutMk cId="310486230" sldId="2147483931"/>
          </pc:sldLayoutMkLst>
        </pc:sldLayoutChg>
        <pc:sldLayoutChg chg="add del mod replId">
          <pc:chgData name="Okami Winter" userId="afac17caaa39c9d1" providerId="Windows Live" clId="Web-{F7729EF0-B989-4D14-B567-B45C815274A4}" dt="2023-02-18T20:54:53.882" v="144"/>
          <pc:sldLayoutMkLst>
            <pc:docMk/>
            <pc:sldMasterMk cId="2367923054" sldId="2147483930"/>
            <pc:sldLayoutMk cId="95371174" sldId="2147483932"/>
          </pc:sldLayoutMkLst>
        </pc:sldLayoutChg>
        <pc:sldLayoutChg chg="add del mod replId">
          <pc:chgData name="Okami Winter" userId="afac17caaa39c9d1" providerId="Windows Live" clId="Web-{F7729EF0-B989-4D14-B567-B45C815274A4}" dt="2023-02-18T20:54:53.882" v="144"/>
          <pc:sldLayoutMkLst>
            <pc:docMk/>
            <pc:sldMasterMk cId="2367923054" sldId="2147483930"/>
            <pc:sldLayoutMk cId="1202129760" sldId="2147483933"/>
          </pc:sldLayoutMkLst>
        </pc:sldLayoutChg>
        <pc:sldLayoutChg chg="add del mod replId">
          <pc:chgData name="Okami Winter" userId="afac17caaa39c9d1" providerId="Windows Live" clId="Web-{F7729EF0-B989-4D14-B567-B45C815274A4}" dt="2023-02-18T20:54:53.882" v="144"/>
          <pc:sldLayoutMkLst>
            <pc:docMk/>
            <pc:sldMasterMk cId="2367923054" sldId="2147483930"/>
            <pc:sldLayoutMk cId="1816852813" sldId="2147483934"/>
          </pc:sldLayoutMkLst>
        </pc:sldLayoutChg>
        <pc:sldLayoutChg chg="add del mod replId">
          <pc:chgData name="Okami Winter" userId="afac17caaa39c9d1" providerId="Windows Live" clId="Web-{F7729EF0-B989-4D14-B567-B45C815274A4}" dt="2023-02-18T20:54:53.882" v="144"/>
          <pc:sldLayoutMkLst>
            <pc:docMk/>
            <pc:sldMasterMk cId="2367923054" sldId="2147483930"/>
            <pc:sldLayoutMk cId="3670532838" sldId="2147483935"/>
          </pc:sldLayoutMkLst>
        </pc:sldLayoutChg>
        <pc:sldLayoutChg chg="add del mod replId">
          <pc:chgData name="Okami Winter" userId="afac17caaa39c9d1" providerId="Windows Live" clId="Web-{F7729EF0-B989-4D14-B567-B45C815274A4}" dt="2023-02-18T20:54:53.882" v="144"/>
          <pc:sldLayoutMkLst>
            <pc:docMk/>
            <pc:sldMasterMk cId="2367923054" sldId="2147483930"/>
            <pc:sldLayoutMk cId="527241658" sldId="2147483936"/>
          </pc:sldLayoutMkLst>
        </pc:sldLayoutChg>
        <pc:sldLayoutChg chg="add del mod replId">
          <pc:chgData name="Okami Winter" userId="afac17caaa39c9d1" providerId="Windows Live" clId="Web-{F7729EF0-B989-4D14-B567-B45C815274A4}" dt="2023-02-18T20:54:53.882" v="144"/>
          <pc:sldLayoutMkLst>
            <pc:docMk/>
            <pc:sldMasterMk cId="2367923054" sldId="2147483930"/>
            <pc:sldLayoutMk cId="4102096092" sldId="2147483937"/>
          </pc:sldLayoutMkLst>
        </pc:sldLayoutChg>
        <pc:sldLayoutChg chg="add del mod replId">
          <pc:chgData name="Okami Winter" userId="afac17caaa39c9d1" providerId="Windows Live" clId="Web-{F7729EF0-B989-4D14-B567-B45C815274A4}" dt="2023-02-18T20:54:53.882" v="144"/>
          <pc:sldLayoutMkLst>
            <pc:docMk/>
            <pc:sldMasterMk cId="2367923054" sldId="2147483930"/>
            <pc:sldLayoutMk cId="712462825" sldId="2147483938"/>
          </pc:sldLayoutMkLst>
        </pc:sldLayoutChg>
        <pc:sldLayoutChg chg="add del mod replId">
          <pc:chgData name="Okami Winter" userId="afac17caaa39c9d1" providerId="Windows Live" clId="Web-{F7729EF0-B989-4D14-B567-B45C815274A4}" dt="2023-02-18T20:54:53.882" v="144"/>
          <pc:sldLayoutMkLst>
            <pc:docMk/>
            <pc:sldMasterMk cId="2367923054" sldId="2147483930"/>
            <pc:sldLayoutMk cId="2710898445" sldId="2147483939"/>
          </pc:sldLayoutMkLst>
        </pc:sldLayoutChg>
        <pc:sldLayoutChg chg="add del mod replId">
          <pc:chgData name="Okami Winter" userId="afac17caaa39c9d1" providerId="Windows Live" clId="Web-{F7729EF0-B989-4D14-B567-B45C815274A4}" dt="2023-02-18T20:54:53.882" v="144"/>
          <pc:sldLayoutMkLst>
            <pc:docMk/>
            <pc:sldMasterMk cId="2367923054" sldId="2147483930"/>
            <pc:sldLayoutMk cId="1880770901" sldId="2147483940"/>
          </pc:sldLayoutMkLst>
        </pc:sldLayoutChg>
        <pc:sldLayoutChg chg="add del mod replId">
          <pc:chgData name="Okami Winter" userId="afac17caaa39c9d1" providerId="Windows Live" clId="Web-{F7729EF0-B989-4D14-B567-B45C815274A4}" dt="2023-02-18T20:54:53.882" v="144"/>
          <pc:sldLayoutMkLst>
            <pc:docMk/>
            <pc:sldMasterMk cId="2367923054" sldId="2147483930"/>
            <pc:sldLayoutMk cId="1078297567" sldId="2147483941"/>
          </pc:sldLayoutMkLst>
        </pc:sldLayoutChg>
      </pc:sldMasterChg>
      <pc:sldMasterChg chg="add del addSldLayout delSldLayout modSldLayout">
        <pc:chgData name="Okami Winter" userId="afac17caaa39c9d1" providerId="Windows Live" clId="Web-{F7729EF0-B989-4D14-B567-B45C815274A4}" dt="2023-02-18T20:55:01.601" v="145"/>
        <pc:sldMasterMkLst>
          <pc:docMk/>
          <pc:sldMasterMk cId="403509918" sldId="2147483942"/>
        </pc:sldMasterMkLst>
        <pc:sldLayoutChg chg="add del mod replId">
          <pc:chgData name="Okami Winter" userId="afac17caaa39c9d1" providerId="Windows Live" clId="Web-{F7729EF0-B989-4D14-B567-B45C815274A4}" dt="2023-02-18T20:55:01.601" v="145"/>
          <pc:sldLayoutMkLst>
            <pc:docMk/>
            <pc:sldMasterMk cId="403509918" sldId="2147483942"/>
            <pc:sldLayoutMk cId="4102896239" sldId="2147483943"/>
          </pc:sldLayoutMkLst>
        </pc:sldLayoutChg>
        <pc:sldLayoutChg chg="add del mod replId">
          <pc:chgData name="Okami Winter" userId="afac17caaa39c9d1" providerId="Windows Live" clId="Web-{F7729EF0-B989-4D14-B567-B45C815274A4}" dt="2023-02-18T20:55:01.601" v="145"/>
          <pc:sldLayoutMkLst>
            <pc:docMk/>
            <pc:sldMasterMk cId="403509918" sldId="2147483942"/>
            <pc:sldLayoutMk cId="285294104" sldId="2147483944"/>
          </pc:sldLayoutMkLst>
        </pc:sldLayoutChg>
        <pc:sldLayoutChg chg="add del mod replId">
          <pc:chgData name="Okami Winter" userId="afac17caaa39c9d1" providerId="Windows Live" clId="Web-{F7729EF0-B989-4D14-B567-B45C815274A4}" dt="2023-02-18T20:55:01.601" v="145"/>
          <pc:sldLayoutMkLst>
            <pc:docMk/>
            <pc:sldMasterMk cId="403509918" sldId="2147483942"/>
            <pc:sldLayoutMk cId="4196376388" sldId="2147483945"/>
          </pc:sldLayoutMkLst>
        </pc:sldLayoutChg>
        <pc:sldLayoutChg chg="add del mod replId">
          <pc:chgData name="Okami Winter" userId="afac17caaa39c9d1" providerId="Windows Live" clId="Web-{F7729EF0-B989-4D14-B567-B45C815274A4}" dt="2023-02-18T20:55:01.601" v="145"/>
          <pc:sldLayoutMkLst>
            <pc:docMk/>
            <pc:sldMasterMk cId="403509918" sldId="2147483942"/>
            <pc:sldLayoutMk cId="1719261321" sldId="2147483946"/>
          </pc:sldLayoutMkLst>
        </pc:sldLayoutChg>
        <pc:sldLayoutChg chg="add del mod replId">
          <pc:chgData name="Okami Winter" userId="afac17caaa39c9d1" providerId="Windows Live" clId="Web-{F7729EF0-B989-4D14-B567-B45C815274A4}" dt="2023-02-18T20:55:01.601" v="145"/>
          <pc:sldLayoutMkLst>
            <pc:docMk/>
            <pc:sldMasterMk cId="403509918" sldId="2147483942"/>
            <pc:sldLayoutMk cId="610556572" sldId="2147483947"/>
          </pc:sldLayoutMkLst>
        </pc:sldLayoutChg>
        <pc:sldLayoutChg chg="add del mod replId">
          <pc:chgData name="Okami Winter" userId="afac17caaa39c9d1" providerId="Windows Live" clId="Web-{F7729EF0-B989-4D14-B567-B45C815274A4}" dt="2023-02-18T20:55:01.601" v="145"/>
          <pc:sldLayoutMkLst>
            <pc:docMk/>
            <pc:sldMasterMk cId="403509918" sldId="2147483942"/>
            <pc:sldLayoutMk cId="2116278840" sldId="2147483948"/>
          </pc:sldLayoutMkLst>
        </pc:sldLayoutChg>
        <pc:sldLayoutChg chg="add del mod replId">
          <pc:chgData name="Okami Winter" userId="afac17caaa39c9d1" providerId="Windows Live" clId="Web-{F7729EF0-B989-4D14-B567-B45C815274A4}" dt="2023-02-18T20:55:01.601" v="145"/>
          <pc:sldLayoutMkLst>
            <pc:docMk/>
            <pc:sldMasterMk cId="403509918" sldId="2147483942"/>
            <pc:sldLayoutMk cId="4214769283" sldId="2147483949"/>
          </pc:sldLayoutMkLst>
        </pc:sldLayoutChg>
        <pc:sldLayoutChg chg="add del mod replId">
          <pc:chgData name="Okami Winter" userId="afac17caaa39c9d1" providerId="Windows Live" clId="Web-{F7729EF0-B989-4D14-B567-B45C815274A4}" dt="2023-02-18T20:55:01.601" v="145"/>
          <pc:sldLayoutMkLst>
            <pc:docMk/>
            <pc:sldMasterMk cId="403509918" sldId="2147483942"/>
            <pc:sldLayoutMk cId="1134835488" sldId="2147483950"/>
          </pc:sldLayoutMkLst>
        </pc:sldLayoutChg>
        <pc:sldLayoutChg chg="add del mod replId">
          <pc:chgData name="Okami Winter" userId="afac17caaa39c9d1" providerId="Windows Live" clId="Web-{F7729EF0-B989-4D14-B567-B45C815274A4}" dt="2023-02-18T20:55:01.601" v="145"/>
          <pc:sldLayoutMkLst>
            <pc:docMk/>
            <pc:sldMasterMk cId="403509918" sldId="2147483942"/>
            <pc:sldLayoutMk cId="2389695139" sldId="2147483951"/>
          </pc:sldLayoutMkLst>
        </pc:sldLayoutChg>
        <pc:sldLayoutChg chg="add del mod replId">
          <pc:chgData name="Okami Winter" userId="afac17caaa39c9d1" providerId="Windows Live" clId="Web-{F7729EF0-B989-4D14-B567-B45C815274A4}" dt="2023-02-18T20:55:01.601" v="145"/>
          <pc:sldLayoutMkLst>
            <pc:docMk/>
            <pc:sldMasterMk cId="403509918" sldId="2147483942"/>
            <pc:sldLayoutMk cId="1826657106" sldId="2147483952"/>
          </pc:sldLayoutMkLst>
        </pc:sldLayoutChg>
        <pc:sldLayoutChg chg="add del mod replId">
          <pc:chgData name="Okami Winter" userId="afac17caaa39c9d1" providerId="Windows Live" clId="Web-{F7729EF0-B989-4D14-B567-B45C815274A4}" dt="2023-02-18T20:55:01.601" v="145"/>
          <pc:sldLayoutMkLst>
            <pc:docMk/>
            <pc:sldMasterMk cId="403509918" sldId="2147483942"/>
            <pc:sldLayoutMk cId="1490460980" sldId="2147483953"/>
          </pc:sldLayoutMkLst>
        </pc:sldLayoutChg>
      </pc:sldMasterChg>
      <pc:sldMasterChg chg="add del addSldLayout delSldLayout modSldLayout">
        <pc:chgData name="Okami Winter" userId="afac17caaa39c9d1" providerId="Windows Live" clId="Web-{F7729EF0-B989-4D14-B567-B45C815274A4}" dt="2023-02-18T20:55:11.258" v="146"/>
        <pc:sldMasterMkLst>
          <pc:docMk/>
          <pc:sldMasterMk cId="147659286" sldId="2147483954"/>
        </pc:sldMasterMkLst>
        <pc:sldLayoutChg chg="add del mod replId">
          <pc:chgData name="Okami Winter" userId="afac17caaa39c9d1" providerId="Windows Live" clId="Web-{F7729EF0-B989-4D14-B567-B45C815274A4}" dt="2023-02-18T20:55:11.258" v="146"/>
          <pc:sldLayoutMkLst>
            <pc:docMk/>
            <pc:sldMasterMk cId="147659286" sldId="2147483954"/>
            <pc:sldLayoutMk cId="2263622934" sldId="2147483955"/>
          </pc:sldLayoutMkLst>
        </pc:sldLayoutChg>
        <pc:sldLayoutChg chg="add del mod replId">
          <pc:chgData name="Okami Winter" userId="afac17caaa39c9d1" providerId="Windows Live" clId="Web-{F7729EF0-B989-4D14-B567-B45C815274A4}" dt="2023-02-18T20:55:11.258" v="146"/>
          <pc:sldLayoutMkLst>
            <pc:docMk/>
            <pc:sldMasterMk cId="147659286" sldId="2147483954"/>
            <pc:sldLayoutMk cId="2692687751" sldId="2147483956"/>
          </pc:sldLayoutMkLst>
        </pc:sldLayoutChg>
        <pc:sldLayoutChg chg="add del mod replId">
          <pc:chgData name="Okami Winter" userId="afac17caaa39c9d1" providerId="Windows Live" clId="Web-{F7729EF0-B989-4D14-B567-B45C815274A4}" dt="2023-02-18T20:55:11.258" v="146"/>
          <pc:sldLayoutMkLst>
            <pc:docMk/>
            <pc:sldMasterMk cId="147659286" sldId="2147483954"/>
            <pc:sldLayoutMk cId="4240257456" sldId="2147483957"/>
          </pc:sldLayoutMkLst>
        </pc:sldLayoutChg>
        <pc:sldLayoutChg chg="add del mod replId">
          <pc:chgData name="Okami Winter" userId="afac17caaa39c9d1" providerId="Windows Live" clId="Web-{F7729EF0-B989-4D14-B567-B45C815274A4}" dt="2023-02-18T20:55:11.258" v="146"/>
          <pc:sldLayoutMkLst>
            <pc:docMk/>
            <pc:sldMasterMk cId="147659286" sldId="2147483954"/>
            <pc:sldLayoutMk cId="3378534307" sldId="2147483958"/>
          </pc:sldLayoutMkLst>
        </pc:sldLayoutChg>
        <pc:sldLayoutChg chg="add del mod replId">
          <pc:chgData name="Okami Winter" userId="afac17caaa39c9d1" providerId="Windows Live" clId="Web-{F7729EF0-B989-4D14-B567-B45C815274A4}" dt="2023-02-18T20:55:11.258" v="146"/>
          <pc:sldLayoutMkLst>
            <pc:docMk/>
            <pc:sldMasterMk cId="147659286" sldId="2147483954"/>
            <pc:sldLayoutMk cId="1928295654" sldId="2147483959"/>
          </pc:sldLayoutMkLst>
        </pc:sldLayoutChg>
        <pc:sldLayoutChg chg="add del mod replId">
          <pc:chgData name="Okami Winter" userId="afac17caaa39c9d1" providerId="Windows Live" clId="Web-{F7729EF0-B989-4D14-B567-B45C815274A4}" dt="2023-02-18T20:55:11.258" v="146"/>
          <pc:sldLayoutMkLst>
            <pc:docMk/>
            <pc:sldMasterMk cId="147659286" sldId="2147483954"/>
            <pc:sldLayoutMk cId="2433082143" sldId="2147483960"/>
          </pc:sldLayoutMkLst>
        </pc:sldLayoutChg>
        <pc:sldLayoutChg chg="add del mod replId">
          <pc:chgData name="Okami Winter" userId="afac17caaa39c9d1" providerId="Windows Live" clId="Web-{F7729EF0-B989-4D14-B567-B45C815274A4}" dt="2023-02-18T20:55:11.258" v="146"/>
          <pc:sldLayoutMkLst>
            <pc:docMk/>
            <pc:sldMasterMk cId="147659286" sldId="2147483954"/>
            <pc:sldLayoutMk cId="1796875763" sldId="2147483961"/>
          </pc:sldLayoutMkLst>
        </pc:sldLayoutChg>
        <pc:sldLayoutChg chg="add del mod replId">
          <pc:chgData name="Okami Winter" userId="afac17caaa39c9d1" providerId="Windows Live" clId="Web-{F7729EF0-B989-4D14-B567-B45C815274A4}" dt="2023-02-18T20:55:11.258" v="146"/>
          <pc:sldLayoutMkLst>
            <pc:docMk/>
            <pc:sldMasterMk cId="147659286" sldId="2147483954"/>
            <pc:sldLayoutMk cId="950628414" sldId="2147483962"/>
          </pc:sldLayoutMkLst>
        </pc:sldLayoutChg>
        <pc:sldLayoutChg chg="add del mod replId">
          <pc:chgData name="Okami Winter" userId="afac17caaa39c9d1" providerId="Windows Live" clId="Web-{F7729EF0-B989-4D14-B567-B45C815274A4}" dt="2023-02-18T20:55:11.258" v="146"/>
          <pc:sldLayoutMkLst>
            <pc:docMk/>
            <pc:sldMasterMk cId="147659286" sldId="2147483954"/>
            <pc:sldLayoutMk cId="831818933" sldId="2147483963"/>
          </pc:sldLayoutMkLst>
        </pc:sldLayoutChg>
        <pc:sldLayoutChg chg="add del mod replId">
          <pc:chgData name="Okami Winter" userId="afac17caaa39c9d1" providerId="Windows Live" clId="Web-{F7729EF0-B989-4D14-B567-B45C815274A4}" dt="2023-02-18T20:55:11.258" v="146"/>
          <pc:sldLayoutMkLst>
            <pc:docMk/>
            <pc:sldMasterMk cId="147659286" sldId="2147483954"/>
            <pc:sldLayoutMk cId="1838974525" sldId="2147483964"/>
          </pc:sldLayoutMkLst>
        </pc:sldLayoutChg>
        <pc:sldLayoutChg chg="add del mod replId">
          <pc:chgData name="Okami Winter" userId="afac17caaa39c9d1" providerId="Windows Live" clId="Web-{F7729EF0-B989-4D14-B567-B45C815274A4}" dt="2023-02-18T20:55:11.258" v="146"/>
          <pc:sldLayoutMkLst>
            <pc:docMk/>
            <pc:sldMasterMk cId="147659286" sldId="2147483954"/>
            <pc:sldLayoutMk cId="4023396970" sldId="2147483965"/>
          </pc:sldLayoutMkLst>
        </pc:sldLayoutChg>
        <pc:sldLayoutChg chg="add del mod replId">
          <pc:chgData name="Okami Winter" userId="afac17caaa39c9d1" providerId="Windows Live" clId="Web-{F7729EF0-B989-4D14-B567-B45C815274A4}" dt="2023-02-18T20:55:11.258" v="146"/>
          <pc:sldLayoutMkLst>
            <pc:docMk/>
            <pc:sldMasterMk cId="147659286" sldId="2147483954"/>
            <pc:sldLayoutMk cId="2966701959" sldId="2147483966"/>
          </pc:sldLayoutMkLst>
        </pc:sldLayoutChg>
        <pc:sldLayoutChg chg="add del mod replId">
          <pc:chgData name="Okami Winter" userId="afac17caaa39c9d1" providerId="Windows Live" clId="Web-{F7729EF0-B989-4D14-B567-B45C815274A4}" dt="2023-02-18T20:55:11.258" v="146"/>
          <pc:sldLayoutMkLst>
            <pc:docMk/>
            <pc:sldMasterMk cId="147659286" sldId="2147483954"/>
            <pc:sldLayoutMk cId="3302336774" sldId="2147483967"/>
          </pc:sldLayoutMkLst>
        </pc:sldLayoutChg>
        <pc:sldLayoutChg chg="add del mod replId">
          <pc:chgData name="Okami Winter" userId="afac17caaa39c9d1" providerId="Windows Live" clId="Web-{F7729EF0-B989-4D14-B567-B45C815274A4}" dt="2023-02-18T20:55:11.258" v="146"/>
          <pc:sldLayoutMkLst>
            <pc:docMk/>
            <pc:sldMasterMk cId="147659286" sldId="2147483954"/>
            <pc:sldLayoutMk cId="962098024" sldId="2147483968"/>
          </pc:sldLayoutMkLst>
        </pc:sldLayoutChg>
        <pc:sldLayoutChg chg="add del mod replId">
          <pc:chgData name="Okami Winter" userId="afac17caaa39c9d1" providerId="Windows Live" clId="Web-{F7729EF0-B989-4D14-B567-B45C815274A4}" dt="2023-02-18T20:55:11.258" v="146"/>
          <pc:sldLayoutMkLst>
            <pc:docMk/>
            <pc:sldMasterMk cId="147659286" sldId="2147483954"/>
            <pc:sldLayoutMk cId="400100686" sldId="2147483969"/>
          </pc:sldLayoutMkLst>
        </pc:sldLayoutChg>
        <pc:sldLayoutChg chg="add del mod replId">
          <pc:chgData name="Okami Winter" userId="afac17caaa39c9d1" providerId="Windows Live" clId="Web-{F7729EF0-B989-4D14-B567-B45C815274A4}" dt="2023-02-18T20:55:11.258" v="146"/>
          <pc:sldLayoutMkLst>
            <pc:docMk/>
            <pc:sldMasterMk cId="147659286" sldId="2147483954"/>
            <pc:sldLayoutMk cId="4039494147" sldId="2147483970"/>
          </pc:sldLayoutMkLst>
        </pc:sldLayoutChg>
        <pc:sldLayoutChg chg="add del mod replId">
          <pc:chgData name="Okami Winter" userId="afac17caaa39c9d1" providerId="Windows Live" clId="Web-{F7729EF0-B989-4D14-B567-B45C815274A4}" dt="2023-02-18T20:55:11.258" v="146"/>
          <pc:sldLayoutMkLst>
            <pc:docMk/>
            <pc:sldMasterMk cId="147659286" sldId="2147483954"/>
            <pc:sldLayoutMk cId="2452458349" sldId="2147483971"/>
          </pc:sldLayoutMkLst>
        </pc:sldLayoutChg>
      </pc:sldMasterChg>
      <pc:sldMasterChg chg="add del addSldLayout delSldLayout modSldLayout">
        <pc:chgData name="Okami Winter" userId="afac17caaa39c9d1" providerId="Windows Live" clId="Web-{F7729EF0-B989-4D14-B567-B45C815274A4}" dt="2023-02-18T20:55:16.930" v="147"/>
        <pc:sldMasterMkLst>
          <pc:docMk/>
          <pc:sldMasterMk cId="2845726375" sldId="2147483972"/>
        </pc:sldMasterMkLst>
        <pc:sldLayoutChg chg="add del mod replId">
          <pc:chgData name="Okami Winter" userId="afac17caaa39c9d1" providerId="Windows Live" clId="Web-{F7729EF0-B989-4D14-B567-B45C815274A4}" dt="2023-02-18T20:55:16.930" v="147"/>
          <pc:sldLayoutMkLst>
            <pc:docMk/>
            <pc:sldMasterMk cId="2845726375" sldId="2147483972"/>
            <pc:sldLayoutMk cId="2275105392" sldId="2147483973"/>
          </pc:sldLayoutMkLst>
        </pc:sldLayoutChg>
        <pc:sldLayoutChg chg="add del mod replId">
          <pc:chgData name="Okami Winter" userId="afac17caaa39c9d1" providerId="Windows Live" clId="Web-{F7729EF0-B989-4D14-B567-B45C815274A4}" dt="2023-02-18T20:55:16.930" v="147"/>
          <pc:sldLayoutMkLst>
            <pc:docMk/>
            <pc:sldMasterMk cId="2845726375" sldId="2147483972"/>
            <pc:sldLayoutMk cId="2712481708" sldId="2147483974"/>
          </pc:sldLayoutMkLst>
        </pc:sldLayoutChg>
        <pc:sldLayoutChg chg="add del mod replId">
          <pc:chgData name="Okami Winter" userId="afac17caaa39c9d1" providerId="Windows Live" clId="Web-{F7729EF0-B989-4D14-B567-B45C815274A4}" dt="2023-02-18T20:55:16.930" v="147"/>
          <pc:sldLayoutMkLst>
            <pc:docMk/>
            <pc:sldMasterMk cId="2845726375" sldId="2147483972"/>
            <pc:sldLayoutMk cId="3987203104" sldId="2147483975"/>
          </pc:sldLayoutMkLst>
        </pc:sldLayoutChg>
        <pc:sldLayoutChg chg="add del mod replId">
          <pc:chgData name="Okami Winter" userId="afac17caaa39c9d1" providerId="Windows Live" clId="Web-{F7729EF0-B989-4D14-B567-B45C815274A4}" dt="2023-02-18T20:55:16.930" v="147"/>
          <pc:sldLayoutMkLst>
            <pc:docMk/>
            <pc:sldMasterMk cId="2845726375" sldId="2147483972"/>
            <pc:sldLayoutMk cId="159859800" sldId="2147483976"/>
          </pc:sldLayoutMkLst>
        </pc:sldLayoutChg>
        <pc:sldLayoutChg chg="add del mod replId">
          <pc:chgData name="Okami Winter" userId="afac17caaa39c9d1" providerId="Windows Live" clId="Web-{F7729EF0-B989-4D14-B567-B45C815274A4}" dt="2023-02-18T20:55:16.930" v="147"/>
          <pc:sldLayoutMkLst>
            <pc:docMk/>
            <pc:sldMasterMk cId="2845726375" sldId="2147483972"/>
            <pc:sldLayoutMk cId="751201103" sldId="2147483977"/>
          </pc:sldLayoutMkLst>
        </pc:sldLayoutChg>
        <pc:sldLayoutChg chg="add del mod replId">
          <pc:chgData name="Okami Winter" userId="afac17caaa39c9d1" providerId="Windows Live" clId="Web-{F7729EF0-B989-4D14-B567-B45C815274A4}" dt="2023-02-18T20:55:16.930" v="147"/>
          <pc:sldLayoutMkLst>
            <pc:docMk/>
            <pc:sldMasterMk cId="2845726375" sldId="2147483972"/>
            <pc:sldLayoutMk cId="3269021321" sldId="2147483978"/>
          </pc:sldLayoutMkLst>
        </pc:sldLayoutChg>
        <pc:sldLayoutChg chg="add del mod replId">
          <pc:chgData name="Okami Winter" userId="afac17caaa39c9d1" providerId="Windows Live" clId="Web-{F7729EF0-B989-4D14-B567-B45C815274A4}" dt="2023-02-18T20:55:16.930" v="147"/>
          <pc:sldLayoutMkLst>
            <pc:docMk/>
            <pc:sldMasterMk cId="2845726375" sldId="2147483972"/>
            <pc:sldLayoutMk cId="1751753286" sldId="2147483979"/>
          </pc:sldLayoutMkLst>
        </pc:sldLayoutChg>
        <pc:sldLayoutChg chg="add del mod replId">
          <pc:chgData name="Okami Winter" userId="afac17caaa39c9d1" providerId="Windows Live" clId="Web-{F7729EF0-B989-4D14-B567-B45C815274A4}" dt="2023-02-18T20:55:16.930" v="147"/>
          <pc:sldLayoutMkLst>
            <pc:docMk/>
            <pc:sldMasterMk cId="2845726375" sldId="2147483972"/>
            <pc:sldLayoutMk cId="3154676756" sldId="2147483980"/>
          </pc:sldLayoutMkLst>
        </pc:sldLayoutChg>
        <pc:sldLayoutChg chg="add del mod replId">
          <pc:chgData name="Okami Winter" userId="afac17caaa39c9d1" providerId="Windows Live" clId="Web-{F7729EF0-B989-4D14-B567-B45C815274A4}" dt="2023-02-18T20:55:16.930" v="147"/>
          <pc:sldLayoutMkLst>
            <pc:docMk/>
            <pc:sldMasterMk cId="2845726375" sldId="2147483972"/>
            <pc:sldLayoutMk cId="3453768620" sldId="2147483981"/>
          </pc:sldLayoutMkLst>
        </pc:sldLayoutChg>
        <pc:sldLayoutChg chg="add del mod replId">
          <pc:chgData name="Okami Winter" userId="afac17caaa39c9d1" providerId="Windows Live" clId="Web-{F7729EF0-B989-4D14-B567-B45C815274A4}" dt="2023-02-18T20:55:16.930" v="147"/>
          <pc:sldLayoutMkLst>
            <pc:docMk/>
            <pc:sldMasterMk cId="2845726375" sldId="2147483972"/>
            <pc:sldLayoutMk cId="15887158" sldId="2147483982"/>
          </pc:sldLayoutMkLst>
        </pc:sldLayoutChg>
        <pc:sldLayoutChg chg="add del mod replId">
          <pc:chgData name="Okami Winter" userId="afac17caaa39c9d1" providerId="Windows Live" clId="Web-{F7729EF0-B989-4D14-B567-B45C815274A4}" dt="2023-02-18T20:55:16.930" v="147"/>
          <pc:sldLayoutMkLst>
            <pc:docMk/>
            <pc:sldMasterMk cId="2845726375" sldId="2147483972"/>
            <pc:sldLayoutMk cId="3240202036" sldId="2147483983"/>
          </pc:sldLayoutMkLst>
        </pc:sldLayoutChg>
        <pc:sldLayoutChg chg="add del mod replId">
          <pc:chgData name="Okami Winter" userId="afac17caaa39c9d1" providerId="Windows Live" clId="Web-{F7729EF0-B989-4D14-B567-B45C815274A4}" dt="2023-02-18T20:55:16.930" v="147"/>
          <pc:sldLayoutMkLst>
            <pc:docMk/>
            <pc:sldMasterMk cId="2845726375" sldId="2147483972"/>
            <pc:sldLayoutMk cId="534826284" sldId="2147483984"/>
          </pc:sldLayoutMkLst>
        </pc:sldLayoutChg>
        <pc:sldLayoutChg chg="add del mod replId">
          <pc:chgData name="Okami Winter" userId="afac17caaa39c9d1" providerId="Windows Live" clId="Web-{F7729EF0-B989-4D14-B567-B45C815274A4}" dt="2023-02-18T20:55:16.930" v="147"/>
          <pc:sldLayoutMkLst>
            <pc:docMk/>
            <pc:sldMasterMk cId="2845726375" sldId="2147483972"/>
            <pc:sldLayoutMk cId="3898775742" sldId="2147483985"/>
          </pc:sldLayoutMkLst>
        </pc:sldLayoutChg>
        <pc:sldLayoutChg chg="add del mod replId">
          <pc:chgData name="Okami Winter" userId="afac17caaa39c9d1" providerId="Windows Live" clId="Web-{F7729EF0-B989-4D14-B567-B45C815274A4}" dt="2023-02-18T20:55:16.930" v="147"/>
          <pc:sldLayoutMkLst>
            <pc:docMk/>
            <pc:sldMasterMk cId="2845726375" sldId="2147483972"/>
            <pc:sldLayoutMk cId="1816763086" sldId="2147483986"/>
          </pc:sldLayoutMkLst>
        </pc:sldLayoutChg>
        <pc:sldLayoutChg chg="add del mod replId">
          <pc:chgData name="Okami Winter" userId="afac17caaa39c9d1" providerId="Windows Live" clId="Web-{F7729EF0-B989-4D14-B567-B45C815274A4}" dt="2023-02-18T20:55:16.930" v="147"/>
          <pc:sldLayoutMkLst>
            <pc:docMk/>
            <pc:sldMasterMk cId="2845726375" sldId="2147483972"/>
            <pc:sldLayoutMk cId="193936898" sldId="2147483987"/>
          </pc:sldLayoutMkLst>
        </pc:sldLayoutChg>
        <pc:sldLayoutChg chg="add del mod replId">
          <pc:chgData name="Okami Winter" userId="afac17caaa39c9d1" providerId="Windows Live" clId="Web-{F7729EF0-B989-4D14-B567-B45C815274A4}" dt="2023-02-18T20:55:16.930" v="147"/>
          <pc:sldLayoutMkLst>
            <pc:docMk/>
            <pc:sldMasterMk cId="2845726375" sldId="2147483972"/>
            <pc:sldLayoutMk cId="400724070" sldId="2147483988"/>
          </pc:sldLayoutMkLst>
        </pc:sldLayoutChg>
        <pc:sldLayoutChg chg="add del mod replId">
          <pc:chgData name="Okami Winter" userId="afac17caaa39c9d1" providerId="Windows Live" clId="Web-{F7729EF0-B989-4D14-B567-B45C815274A4}" dt="2023-02-18T20:55:16.930" v="147"/>
          <pc:sldLayoutMkLst>
            <pc:docMk/>
            <pc:sldMasterMk cId="2845726375" sldId="2147483972"/>
            <pc:sldLayoutMk cId="1789946147" sldId="2147483989"/>
          </pc:sldLayoutMkLst>
        </pc:sldLayoutChg>
      </pc:sldMasterChg>
      <pc:sldMasterChg chg="add del addSldLayout delSldLayout modSldLayout">
        <pc:chgData name="Okami Winter" userId="afac17caaa39c9d1" providerId="Windows Live" clId="Web-{F7729EF0-B989-4D14-B567-B45C815274A4}" dt="2023-02-18T20:55:27.259" v="148"/>
        <pc:sldMasterMkLst>
          <pc:docMk/>
          <pc:sldMasterMk cId="2985500560" sldId="2147483990"/>
        </pc:sldMasterMkLst>
        <pc:sldLayoutChg chg="add del mod replId">
          <pc:chgData name="Okami Winter" userId="afac17caaa39c9d1" providerId="Windows Live" clId="Web-{F7729EF0-B989-4D14-B567-B45C815274A4}" dt="2023-02-18T20:55:27.259" v="148"/>
          <pc:sldLayoutMkLst>
            <pc:docMk/>
            <pc:sldMasterMk cId="2985500560" sldId="2147483990"/>
            <pc:sldLayoutMk cId="2967365880" sldId="2147483991"/>
          </pc:sldLayoutMkLst>
        </pc:sldLayoutChg>
        <pc:sldLayoutChg chg="add del mod replId">
          <pc:chgData name="Okami Winter" userId="afac17caaa39c9d1" providerId="Windows Live" clId="Web-{F7729EF0-B989-4D14-B567-B45C815274A4}" dt="2023-02-18T20:55:27.259" v="148"/>
          <pc:sldLayoutMkLst>
            <pc:docMk/>
            <pc:sldMasterMk cId="2985500560" sldId="2147483990"/>
            <pc:sldLayoutMk cId="993356532" sldId="2147483992"/>
          </pc:sldLayoutMkLst>
        </pc:sldLayoutChg>
        <pc:sldLayoutChg chg="add del mod replId">
          <pc:chgData name="Okami Winter" userId="afac17caaa39c9d1" providerId="Windows Live" clId="Web-{F7729EF0-B989-4D14-B567-B45C815274A4}" dt="2023-02-18T20:55:27.259" v="148"/>
          <pc:sldLayoutMkLst>
            <pc:docMk/>
            <pc:sldMasterMk cId="2985500560" sldId="2147483990"/>
            <pc:sldLayoutMk cId="2234344716" sldId="2147483993"/>
          </pc:sldLayoutMkLst>
        </pc:sldLayoutChg>
        <pc:sldLayoutChg chg="add del mod replId">
          <pc:chgData name="Okami Winter" userId="afac17caaa39c9d1" providerId="Windows Live" clId="Web-{F7729EF0-B989-4D14-B567-B45C815274A4}" dt="2023-02-18T20:55:27.259" v="148"/>
          <pc:sldLayoutMkLst>
            <pc:docMk/>
            <pc:sldMasterMk cId="2985500560" sldId="2147483990"/>
            <pc:sldLayoutMk cId="2781078154" sldId="2147483994"/>
          </pc:sldLayoutMkLst>
        </pc:sldLayoutChg>
        <pc:sldLayoutChg chg="add del mod replId">
          <pc:chgData name="Okami Winter" userId="afac17caaa39c9d1" providerId="Windows Live" clId="Web-{F7729EF0-B989-4D14-B567-B45C815274A4}" dt="2023-02-18T20:55:27.259" v="148"/>
          <pc:sldLayoutMkLst>
            <pc:docMk/>
            <pc:sldMasterMk cId="2985500560" sldId="2147483990"/>
            <pc:sldLayoutMk cId="2995309095" sldId="2147483995"/>
          </pc:sldLayoutMkLst>
        </pc:sldLayoutChg>
        <pc:sldLayoutChg chg="add del mod replId">
          <pc:chgData name="Okami Winter" userId="afac17caaa39c9d1" providerId="Windows Live" clId="Web-{F7729EF0-B989-4D14-B567-B45C815274A4}" dt="2023-02-18T20:55:27.259" v="148"/>
          <pc:sldLayoutMkLst>
            <pc:docMk/>
            <pc:sldMasterMk cId="2985500560" sldId="2147483990"/>
            <pc:sldLayoutMk cId="2328299731" sldId="2147483996"/>
          </pc:sldLayoutMkLst>
        </pc:sldLayoutChg>
        <pc:sldLayoutChg chg="add del mod replId">
          <pc:chgData name="Okami Winter" userId="afac17caaa39c9d1" providerId="Windows Live" clId="Web-{F7729EF0-B989-4D14-B567-B45C815274A4}" dt="2023-02-18T20:55:27.259" v="148"/>
          <pc:sldLayoutMkLst>
            <pc:docMk/>
            <pc:sldMasterMk cId="2985500560" sldId="2147483990"/>
            <pc:sldLayoutMk cId="2637938193" sldId="2147483997"/>
          </pc:sldLayoutMkLst>
        </pc:sldLayoutChg>
        <pc:sldLayoutChg chg="add del mod replId">
          <pc:chgData name="Okami Winter" userId="afac17caaa39c9d1" providerId="Windows Live" clId="Web-{F7729EF0-B989-4D14-B567-B45C815274A4}" dt="2023-02-18T20:55:27.259" v="148"/>
          <pc:sldLayoutMkLst>
            <pc:docMk/>
            <pc:sldMasterMk cId="2985500560" sldId="2147483990"/>
            <pc:sldLayoutMk cId="3149530433" sldId="2147483998"/>
          </pc:sldLayoutMkLst>
        </pc:sldLayoutChg>
        <pc:sldLayoutChg chg="add del mod replId">
          <pc:chgData name="Okami Winter" userId="afac17caaa39c9d1" providerId="Windows Live" clId="Web-{F7729EF0-B989-4D14-B567-B45C815274A4}" dt="2023-02-18T20:55:27.259" v="148"/>
          <pc:sldLayoutMkLst>
            <pc:docMk/>
            <pc:sldMasterMk cId="2985500560" sldId="2147483990"/>
            <pc:sldLayoutMk cId="2999973507" sldId="2147483999"/>
          </pc:sldLayoutMkLst>
        </pc:sldLayoutChg>
        <pc:sldLayoutChg chg="add del mod replId">
          <pc:chgData name="Okami Winter" userId="afac17caaa39c9d1" providerId="Windows Live" clId="Web-{F7729EF0-B989-4D14-B567-B45C815274A4}" dt="2023-02-18T20:55:27.259" v="148"/>
          <pc:sldLayoutMkLst>
            <pc:docMk/>
            <pc:sldMasterMk cId="2985500560" sldId="2147483990"/>
            <pc:sldLayoutMk cId="3763328647" sldId="2147484000"/>
          </pc:sldLayoutMkLst>
        </pc:sldLayoutChg>
        <pc:sldLayoutChg chg="add del mod replId">
          <pc:chgData name="Okami Winter" userId="afac17caaa39c9d1" providerId="Windows Live" clId="Web-{F7729EF0-B989-4D14-B567-B45C815274A4}" dt="2023-02-18T20:55:27.259" v="148"/>
          <pc:sldLayoutMkLst>
            <pc:docMk/>
            <pc:sldMasterMk cId="2985500560" sldId="2147483990"/>
            <pc:sldLayoutMk cId="3605867183" sldId="2147484001"/>
          </pc:sldLayoutMkLst>
        </pc:sldLayoutChg>
      </pc:sldMasterChg>
      <pc:sldMasterChg chg="add del addSldLayout delSldLayout modSldLayout">
        <pc:chgData name="Okami Winter" userId="afac17caaa39c9d1" providerId="Windows Live" clId="Web-{F7729EF0-B989-4D14-B567-B45C815274A4}" dt="2023-02-18T20:55:36.697" v="149"/>
        <pc:sldMasterMkLst>
          <pc:docMk/>
          <pc:sldMasterMk cId="3921419039" sldId="2147484002"/>
        </pc:sldMasterMkLst>
        <pc:sldLayoutChg chg="add del mod replId">
          <pc:chgData name="Okami Winter" userId="afac17caaa39c9d1" providerId="Windows Live" clId="Web-{F7729EF0-B989-4D14-B567-B45C815274A4}" dt="2023-02-18T20:55:36.697" v="149"/>
          <pc:sldLayoutMkLst>
            <pc:docMk/>
            <pc:sldMasterMk cId="3921419039" sldId="2147484002"/>
            <pc:sldLayoutMk cId="3793862757" sldId="2147484003"/>
          </pc:sldLayoutMkLst>
        </pc:sldLayoutChg>
        <pc:sldLayoutChg chg="add del mod replId">
          <pc:chgData name="Okami Winter" userId="afac17caaa39c9d1" providerId="Windows Live" clId="Web-{F7729EF0-B989-4D14-B567-B45C815274A4}" dt="2023-02-18T20:55:36.697" v="149"/>
          <pc:sldLayoutMkLst>
            <pc:docMk/>
            <pc:sldMasterMk cId="3921419039" sldId="2147484002"/>
            <pc:sldLayoutMk cId="1656053789" sldId="2147484004"/>
          </pc:sldLayoutMkLst>
        </pc:sldLayoutChg>
        <pc:sldLayoutChg chg="add del mod replId">
          <pc:chgData name="Okami Winter" userId="afac17caaa39c9d1" providerId="Windows Live" clId="Web-{F7729EF0-B989-4D14-B567-B45C815274A4}" dt="2023-02-18T20:55:36.697" v="149"/>
          <pc:sldLayoutMkLst>
            <pc:docMk/>
            <pc:sldMasterMk cId="3921419039" sldId="2147484002"/>
            <pc:sldLayoutMk cId="3715679335" sldId="2147484005"/>
          </pc:sldLayoutMkLst>
        </pc:sldLayoutChg>
        <pc:sldLayoutChg chg="add del mod replId">
          <pc:chgData name="Okami Winter" userId="afac17caaa39c9d1" providerId="Windows Live" clId="Web-{F7729EF0-B989-4D14-B567-B45C815274A4}" dt="2023-02-18T20:55:36.697" v="149"/>
          <pc:sldLayoutMkLst>
            <pc:docMk/>
            <pc:sldMasterMk cId="3921419039" sldId="2147484002"/>
            <pc:sldLayoutMk cId="2838644405" sldId="2147484006"/>
          </pc:sldLayoutMkLst>
        </pc:sldLayoutChg>
        <pc:sldLayoutChg chg="add del mod replId">
          <pc:chgData name="Okami Winter" userId="afac17caaa39c9d1" providerId="Windows Live" clId="Web-{F7729EF0-B989-4D14-B567-B45C815274A4}" dt="2023-02-18T20:55:36.697" v="149"/>
          <pc:sldLayoutMkLst>
            <pc:docMk/>
            <pc:sldMasterMk cId="3921419039" sldId="2147484002"/>
            <pc:sldLayoutMk cId="2920218008" sldId="2147484007"/>
          </pc:sldLayoutMkLst>
        </pc:sldLayoutChg>
        <pc:sldLayoutChg chg="add del mod replId">
          <pc:chgData name="Okami Winter" userId="afac17caaa39c9d1" providerId="Windows Live" clId="Web-{F7729EF0-B989-4D14-B567-B45C815274A4}" dt="2023-02-18T20:55:36.697" v="149"/>
          <pc:sldLayoutMkLst>
            <pc:docMk/>
            <pc:sldMasterMk cId="3921419039" sldId="2147484002"/>
            <pc:sldLayoutMk cId="1636574355" sldId="2147484008"/>
          </pc:sldLayoutMkLst>
        </pc:sldLayoutChg>
        <pc:sldLayoutChg chg="add del mod replId">
          <pc:chgData name="Okami Winter" userId="afac17caaa39c9d1" providerId="Windows Live" clId="Web-{F7729EF0-B989-4D14-B567-B45C815274A4}" dt="2023-02-18T20:55:36.697" v="149"/>
          <pc:sldLayoutMkLst>
            <pc:docMk/>
            <pc:sldMasterMk cId="3921419039" sldId="2147484002"/>
            <pc:sldLayoutMk cId="3535564767" sldId="2147484009"/>
          </pc:sldLayoutMkLst>
        </pc:sldLayoutChg>
        <pc:sldLayoutChg chg="add del mod replId">
          <pc:chgData name="Okami Winter" userId="afac17caaa39c9d1" providerId="Windows Live" clId="Web-{F7729EF0-B989-4D14-B567-B45C815274A4}" dt="2023-02-18T20:55:36.697" v="149"/>
          <pc:sldLayoutMkLst>
            <pc:docMk/>
            <pc:sldMasterMk cId="3921419039" sldId="2147484002"/>
            <pc:sldLayoutMk cId="1287223216" sldId="2147484010"/>
          </pc:sldLayoutMkLst>
        </pc:sldLayoutChg>
        <pc:sldLayoutChg chg="add del mod replId">
          <pc:chgData name="Okami Winter" userId="afac17caaa39c9d1" providerId="Windows Live" clId="Web-{F7729EF0-B989-4D14-B567-B45C815274A4}" dt="2023-02-18T20:55:36.697" v="149"/>
          <pc:sldLayoutMkLst>
            <pc:docMk/>
            <pc:sldMasterMk cId="3921419039" sldId="2147484002"/>
            <pc:sldLayoutMk cId="4166563598" sldId="2147484011"/>
          </pc:sldLayoutMkLst>
        </pc:sldLayoutChg>
        <pc:sldLayoutChg chg="add del mod replId">
          <pc:chgData name="Okami Winter" userId="afac17caaa39c9d1" providerId="Windows Live" clId="Web-{F7729EF0-B989-4D14-B567-B45C815274A4}" dt="2023-02-18T20:55:36.697" v="149"/>
          <pc:sldLayoutMkLst>
            <pc:docMk/>
            <pc:sldMasterMk cId="3921419039" sldId="2147484002"/>
            <pc:sldLayoutMk cId="1946896038" sldId="2147484012"/>
          </pc:sldLayoutMkLst>
        </pc:sldLayoutChg>
        <pc:sldLayoutChg chg="add del mod replId">
          <pc:chgData name="Okami Winter" userId="afac17caaa39c9d1" providerId="Windows Live" clId="Web-{F7729EF0-B989-4D14-B567-B45C815274A4}" dt="2023-02-18T20:55:36.697" v="149"/>
          <pc:sldLayoutMkLst>
            <pc:docMk/>
            <pc:sldMasterMk cId="3921419039" sldId="2147484002"/>
            <pc:sldLayoutMk cId="2053829997" sldId="2147484013"/>
          </pc:sldLayoutMkLst>
        </pc:sldLayoutChg>
        <pc:sldLayoutChg chg="add del mod replId">
          <pc:chgData name="Okami Winter" userId="afac17caaa39c9d1" providerId="Windows Live" clId="Web-{F7729EF0-B989-4D14-B567-B45C815274A4}" dt="2023-02-18T20:55:36.697" v="149"/>
          <pc:sldLayoutMkLst>
            <pc:docMk/>
            <pc:sldMasterMk cId="3921419039" sldId="2147484002"/>
            <pc:sldLayoutMk cId="3944633946" sldId="2147484014"/>
          </pc:sldLayoutMkLst>
        </pc:sldLayoutChg>
        <pc:sldLayoutChg chg="add del mod replId">
          <pc:chgData name="Okami Winter" userId="afac17caaa39c9d1" providerId="Windows Live" clId="Web-{F7729EF0-B989-4D14-B567-B45C815274A4}" dt="2023-02-18T20:55:36.697" v="149"/>
          <pc:sldLayoutMkLst>
            <pc:docMk/>
            <pc:sldMasterMk cId="3921419039" sldId="2147484002"/>
            <pc:sldLayoutMk cId="3865640407" sldId="2147484015"/>
          </pc:sldLayoutMkLst>
        </pc:sldLayoutChg>
        <pc:sldLayoutChg chg="add del mod replId">
          <pc:chgData name="Okami Winter" userId="afac17caaa39c9d1" providerId="Windows Live" clId="Web-{F7729EF0-B989-4D14-B567-B45C815274A4}" dt="2023-02-18T20:55:36.697" v="149"/>
          <pc:sldLayoutMkLst>
            <pc:docMk/>
            <pc:sldMasterMk cId="3921419039" sldId="2147484002"/>
            <pc:sldLayoutMk cId="2522447967" sldId="2147484016"/>
          </pc:sldLayoutMkLst>
        </pc:sldLayoutChg>
        <pc:sldLayoutChg chg="add del mod replId">
          <pc:chgData name="Okami Winter" userId="afac17caaa39c9d1" providerId="Windows Live" clId="Web-{F7729EF0-B989-4D14-B567-B45C815274A4}" dt="2023-02-18T20:55:36.697" v="149"/>
          <pc:sldLayoutMkLst>
            <pc:docMk/>
            <pc:sldMasterMk cId="3921419039" sldId="2147484002"/>
            <pc:sldLayoutMk cId="2394890761" sldId="2147484017"/>
          </pc:sldLayoutMkLst>
        </pc:sldLayoutChg>
        <pc:sldLayoutChg chg="add del mod replId">
          <pc:chgData name="Okami Winter" userId="afac17caaa39c9d1" providerId="Windows Live" clId="Web-{F7729EF0-B989-4D14-B567-B45C815274A4}" dt="2023-02-18T20:55:36.697" v="149"/>
          <pc:sldLayoutMkLst>
            <pc:docMk/>
            <pc:sldMasterMk cId="3921419039" sldId="2147484002"/>
            <pc:sldLayoutMk cId="1439473858" sldId="2147484018"/>
          </pc:sldLayoutMkLst>
        </pc:sldLayoutChg>
        <pc:sldLayoutChg chg="add del mod replId">
          <pc:chgData name="Okami Winter" userId="afac17caaa39c9d1" providerId="Windows Live" clId="Web-{F7729EF0-B989-4D14-B567-B45C815274A4}" dt="2023-02-18T20:55:36.697" v="149"/>
          <pc:sldLayoutMkLst>
            <pc:docMk/>
            <pc:sldMasterMk cId="3921419039" sldId="2147484002"/>
            <pc:sldLayoutMk cId="2060995673" sldId="2147484019"/>
          </pc:sldLayoutMkLst>
        </pc:sldLayoutChg>
      </pc:sldMasterChg>
      <pc:sldMasterChg chg="add del addSldLayout delSldLayout modSldLayout">
        <pc:chgData name="Okami Winter" userId="afac17caaa39c9d1" providerId="Windows Live" clId="Web-{F7729EF0-B989-4D14-B567-B45C815274A4}" dt="2023-02-18T20:55:44.479" v="150"/>
        <pc:sldMasterMkLst>
          <pc:docMk/>
          <pc:sldMasterMk cId="3262730579" sldId="2147484020"/>
        </pc:sldMasterMkLst>
        <pc:sldLayoutChg chg="add del mod replId">
          <pc:chgData name="Okami Winter" userId="afac17caaa39c9d1" providerId="Windows Live" clId="Web-{F7729EF0-B989-4D14-B567-B45C815274A4}" dt="2023-02-18T20:55:44.479" v="150"/>
          <pc:sldLayoutMkLst>
            <pc:docMk/>
            <pc:sldMasterMk cId="3262730579" sldId="2147484020"/>
            <pc:sldLayoutMk cId="1860782452" sldId="2147484021"/>
          </pc:sldLayoutMkLst>
        </pc:sldLayoutChg>
        <pc:sldLayoutChg chg="add del mod replId">
          <pc:chgData name="Okami Winter" userId="afac17caaa39c9d1" providerId="Windows Live" clId="Web-{F7729EF0-B989-4D14-B567-B45C815274A4}" dt="2023-02-18T20:55:44.479" v="150"/>
          <pc:sldLayoutMkLst>
            <pc:docMk/>
            <pc:sldMasterMk cId="3262730579" sldId="2147484020"/>
            <pc:sldLayoutMk cId="352895522" sldId="2147484022"/>
          </pc:sldLayoutMkLst>
        </pc:sldLayoutChg>
        <pc:sldLayoutChg chg="add del mod replId">
          <pc:chgData name="Okami Winter" userId="afac17caaa39c9d1" providerId="Windows Live" clId="Web-{F7729EF0-B989-4D14-B567-B45C815274A4}" dt="2023-02-18T20:55:44.479" v="150"/>
          <pc:sldLayoutMkLst>
            <pc:docMk/>
            <pc:sldMasterMk cId="3262730579" sldId="2147484020"/>
            <pc:sldLayoutMk cId="408808484" sldId="2147484023"/>
          </pc:sldLayoutMkLst>
        </pc:sldLayoutChg>
        <pc:sldLayoutChg chg="add del mod replId">
          <pc:chgData name="Okami Winter" userId="afac17caaa39c9d1" providerId="Windows Live" clId="Web-{F7729EF0-B989-4D14-B567-B45C815274A4}" dt="2023-02-18T20:55:44.479" v="150"/>
          <pc:sldLayoutMkLst>
            <pc:docMk/>
            <pc:sldMasterMk cId="3262730579" sldId="2147484020"/>
            <pc:sldLayoutMk cId="1917428711" sldId="2147484024"/>
          </pc:sldLayoutMkLst>
        </pc:sldLayoutChg>
        <pc:sldLayoutChg chg="add del mod replId">
          <pc:chgData name="Okami Winter" userId="afac17caaa39c9d1" providerId="Windows Live" clId="Web-{F7729EF0-B989-4D14-B567-B45C815274A4}" dt="2023-02-18T20:55:44.479" v="150"/>
          <pc:sldLayoutMkLst>
            <pc:docMk/>
            <pc:sldMasterMk cId="3262730579" sldId="2147484020"/>
            <pc:sldLayoutMk cId="2877822279" sldId="2147484025"/>
          </pc:sldLayoutMkLst>
        </pc:sldLayoutChg>
        <pc:sldLayoutChg chg="add del mod replId">
          <pc:chgData name="Okami Winter" userId="afac17caaa39c9d1" providerId="Windows Live" clId="Web-{F7729EF0-B989-4D14-B567-B45C815274A4}" dt="2023-02-18T20:55:44.479" v="150"/>
          <pc:sldLayoutMkLst>
            <pc:docMk/>
            <pc:sldMasterMk cId="3262730579" sldId="2147484020"/>
            <pc:sldLayoutMk cId="2364010682" sldId="2147484026"/>
          </pc:sldLayoutMkLst>
        </pc:sldLayoutChg>
        <pc:sldLayoutChg chg="add del mod replId">
          <pc:chgData name="Okami Winter" userId="afac17caaa39c9d1" providerId="Windows Live" clId="Web-{F7729EF0-B989-4D14-B567-B45C815274A4}" dt="2023-02-18T20:55:44.479" v="150"/>
          <pc:sldLayoutMkLst>
            <pc:docMk/>
            <pc:sldMasterMk cId="3262730579" sldId="2147484020"/>
            <pc:sldLayoutMk cId="671793649" sldId="2147484027"/>
          </pc:sldLayoutMkLst>
        </pc:sldLayoutChg>
        <pc:sldLayoutChg chg="add del mod replId">
          <pc:chgData name="Okami Winter" userId="afac17caaa39c9d1" providerId="Windows Live" clId="Web-{F7729EF0-B989-4D14-B567-B45C815274A4}" dt="2023-02-18T20:55:44.479" v="150"/>
          <pc:sldLayoutMkLst>
            <pc:docMk/>
            <pc:sldMasterMk cId="3262730579" sldId="2147484020"/>
            <pc:sldLayoutMk cId="1890119766" sldId="2147484028"/>
          </pc:sldLayoutMkLst>
        </pc:sldLayoutChg>
        <pc:sldLayoutChg chg="add del mod replId">
          <pc:chgData name="Okami Winter" userId="afac17caaa39c9d1" providerId="Windows Live" clId="Web-{F7729EF0-B989-4D14-B567-B45C815274A4}" dt="2023-02-18T20:55:44.479" v="150"/>
          <pc:sldLayoutMkLst>
            <pc:docMk/>
            <pc:sldMasterMk cId="3262730579" sldId="2147484020"/>
            <pc:sldLayoutMk cId="291614388" sldId="2147484029"/>
          </pc:sldLayoutMkLst>
        </pc:sldLayoutChg>
        <pc:sldLayoutChg chg="add del mod replId">
          <pc:chgData name="Okami Winter" userId="afac17caaa39c9d1" providerId="Windows Live" clId="Web-{F7729EF0-B989-4D14-B567-B45C815274A4}" dt="2023-02-18T20:55:44.479" v="150"/>
          <pc:sldLayoutMkLst>
            <pc:docMk/>
            <pc:sldMasterMk cId="3262730579" sldId="2147484020"/>
            <pc:sldLayoutMk cId="1453536488" sldId="2147484030"/>
          </pc:sldLayoutMkLst>
        </pc:sldLayoutChg>
        <pc:sldLayoutChg chg="add del mod replId">
          <pc:chgData name="Okami Winter" userId="afac17caaa39c9d1" providerId="Windows Live" clId="Web-{F7729EF0-B989-4D14-B567-B45C815274A4}" dt="2023-02-18T20:55:44.479" v="150"/>
          <pc:sldLayoutMkLst>
            <pc:docMk/>
            <pc:sldMasterMk cId="3262730579" sldId="2147484020"/>
            <pc:sldLayoutMk cId="3456390795" sldId="2147484031"/>
          </pc:sldLayoutMkLst>
        </pc:sldLayoutChg>
        <pc:sldLayoutChg chg="add del mod replId">
          <pc:chgData name="Okami Winter" userId="afac17caaa39c9d1" providerId="Windows Live" clId="Web-{F7729EF0-B989-4D14-B567-B45C815274A4}" dt="2023-02-18T20:55:44.479" v="150"/>
          <pc:sldLayoutMkLst>
            <pc:docMk/>
            <pc:sldMasterMk cId="3262730579" sldId="2147484020"/>
            <pc:sldLayoutMk cId="4095562253" sldId="2147484032"/>
          </pc:sldLayoutMkLst>
        </pc:sldLayoutChg>
        <pc:sldLayoutChg chg="add del mod replId">
          <pc:chgData name="Okami Winter" userId="afac17caaa39c9d1" providerId="Windows Live" clId="Web-{F7729EF0-B989-4D14-B567-B45C815274A4}" dt="2023-02-18T20:55:44.479" v="150"/>
          <pc:sldLayoutMkLst>
            <pc:docMk/>
            <pc:sldMasterMk cId="3262730579" sldId="2147484020"/>
            <pc:sldLayoutMk cId="2566849696" sldId="2147484033"/>
          </pc:sldLayoutMkLst>
        </pc:sldLayoutChg>
        <pc:sldLayoutChg chg="add del mod replId">
          <pc:chgData name="Okami Winter" userId="afac17caaa39c9d1" providerId="Windows Live" clId="Web-{F7729EF0-B989-4D14-B567-B45C815274A4}" dt="2023-02-18T20:55:44.479" v="150"/>
          <pc:sldLayoutMkLst>
            <pc:docMk/>
            <pc:sldMasterMk cId="3262730579" sldId="2147484020"/>
            <pc:sldLayoutMk cId="3190473660" sldId="2147484034"/>
          </pc:sldLayoutMkLst>
        </pc:sldLayoutChg>
        <pc:sldLayoutChg chg="add del mod replId">
          <pc:chgData name="Okami Winter" userId="afac17caaa39c9d1" providerId="Windows Live" clId="Web-{F7729EF0-B989-4D14-B567-B45C815274A4}" dt="2023-02-18T20:55:44.479" v="150"/>
          <pc:sldLayoutMkLst>
            <pc:docMk/>
            <pc:sldMasterMk cId="3262730579" sldId="2147484020"/>
            <pc:sldLayoutMk cId="2606652624" sldId="2147484035"/>
          </pc:sldLayoutMkLst>
        </pc:sldLayoutChg>
        <pc:sldLayoutChg chg="add del mod replId">
          <pc:chgData name="Okami Winter" userId="afac17caaa39c9d1" providerId="Windows Live" clId="Web-{F7729EF0-B989-4D14-B567-B45C815274A4}" dt="2023-02-18T20:55:44.479" v="150"/>
          <pc:sldLayoutMkLst>
            <pc:docMk/>
            <pc:sldMasterMk cId="3262730579" sldId="2147484020"/>
            <pc:sldLayoutMk cId="3175684895" sldId="2147484036"/>
          </pc:sldLayoutMkLst>
        </pc:sldLayoutChg>
        <pc:sldLayoutChg chg="add del mod replId">
          <pc:chgData name="Okami Winter" userId="afac17caaa39c9d1" providerId="Windows Live" clId="Web-{F7729EF0-B989-4D14-B567-B45C815274A4}" dt="2023-02-18T20:55:44.479" v="150"/>
          <pc:sldLayoutMkLst>
            <pc:docMk/>
            <pc:sldMasterMk cId="3262730579" sldId="2147484020"/>
            <pc:sldLayoutMk cId="321032111" sldId="2147484037"/>
          </pc:sldLayoutMkLst>
        </pc:sldLayoutChg>
      </pc:sldMasterChg>
      <pc:sldMasterChg chg="add del addSldLayout delSldLayout modSldLayout">
        <pc:chgData name="Okami Winter" userId="afac17caaa39c9d1" providerId="Windows Live" clId="Web-{F7729EF0-B989-4D14-B567-B45C815274A4}" dt="2023-02-18T20:58:28.599" v="165"/>
        <pc:sldMasterMkLst>
          <pc:docMk/>
          <pc:sldMasterMk cId="221498848" sldId="2147484038"/>
        </pc:sldMasterMkLst>
        <pc:sldLayoutChg chg="add del mod replId">
          <pc:chgData name="Okami Winter" userId="afac17caaa39c9d1" providerId="Windows Live" clId="Web-{F7729EF0-B989-4D14-B567-B45C815274A4}" dt="2023-02-18T20:58:28.599" v="165"/>
          <pc:sldLayoutMkLst>
            <pc:docMk/>
            <pc:sldMasterMk cId="221498848" sldId="2147484038"/>
            <pc:sldLayoutMk cId="3845673655" sldId="2147484039"/>
          </pc:sldLayoutMkLst>
        </pc:sldLayoutChg>
        <pc:sldLayoutChg chg="add del mod replId">
          <pc:chgData name="Okami Winter" userId="afac17caaa39c9d1" providerId="Windows Live" clId="Web-{F7729EF0-B989-4D14-B567-B45C815274A4}" dt="2023-02-18T20:58:28.599" v="165"/>
          <pc:sldLayoutMkLst>
            <pc:docMk/>
            <pc:sldMasterMk cId="221498848" sldId="2147484038"/>
            <pc:sldLayoutMk cId="4084518021" sldId="2147484040"/>
          </pc:sldLayoutMkLst>
        </pc:sldLayoutChg>
        <pc:sldLayoutChg chg="add del mod replId">
          <pc:chgData name="Okami Winter" userId="afac17caaa39c9d1" providerId="Windows Live" clId="Web-{F7729EF0-B989-4D14-B567-B45C815274A4}" dt="2023-02-18T20:58:28.599" v="165"/>
          <pc:sldLayoutMkLst>
            <pc:docMk/>
            <pc:sldMasterMk cId="221498848" sldId="2147484038"/>
            <pc:sldLayoutMk cId="2577938651" sldId="2147484041"/>
          </pc:sldLayoutMkLst>
        </pc:sldLayoutChg>
        <pc:sldLayoutChg chg="add del mod replId">
          <pc:chgData name="Okami Winter" userId="afac17caaa39c9d1" providerId="Windows Live" clId="Web-{F7729EF0-B989-4D14-B567-B45C815274A4}" dt="2023-02-18T20:58:28.599" v="165"/>
          <pc:sldLayoutMkLst>
            <pc:docMk/>
            <pc:sldMasterMk cId="221498848" sldId="2147484038"/>
            <pc:sldLayoutMk cId="3919637393" sldId="2147484042"/>
          </pc:sldLayoutMkLst>
        </pc:sldLayoutChg>
        <pc:sldLayoutChg chg="add del mod replId">
          <pc:chgData name="Okami Winter" userId="afac17caaa39c9d1" providerId="Windows Live" clId="Web-{F7729EF0-B989-4D14-B567-B45C815274A4}" dt="2023-02-18T20:58:28.599" v="165"/>
          <pc:sldLayoutMkLst>
            <pc:docMk/>
            <pc:sldMasterMk cId="221498848" sldId="2147484038"/>
            <pc:sldLayoutMk cId="3286123168" sldId="2147484043"/>
          </pc:sldLayoutMkLst>
        </pc:sldLayoutChg>
        <pc:sldLayoutChg chg="add del mod replId">
          <pc:chgData name="Okami Winter" userId="afac17caaa39c9d1" providerId="Windows Live" clId="Web-{F7729EF0-B989-4D14-B567-B45C815274A4}" dt="2023-02-18T20:58:28.599" v="165"/>
          <pc:sldLayoutMkLst>
            <pc:docMk/>
            <pc:sldMasterMk cId="221498848" sldId="2147484038"/>
            <pc:sldLayoutMk cId="2185917216" sldId="2147484044"/>
          </pc:sldLayoutMkLst>
        </pc:sldLayoutChg>
        <pc:sldLayoutChg chg="add del mod replId">
          <pc:chgData name="Okami Winter" userId="afac17caaa39c9d1" providerId="Windows Live" clId="Web-{F7729EF0-B989-4D14-B567-B45C815274A4}" dt="2023-02-18T20:58:28.599" v="165"/>
          <pc:sldLayoutMkLst>
            <pc:docMk/>
            <pc:sldMasterMk cId="221498848" sldId="2147484038"/>
            <pc:sldLayoutMk cId="2926108677" sldId="2147484045"/>
          </pc:sldLayoutMkLst>
        </pc:sldLayoutChg>
        <pc:sldLayoutChg chg="add del mod replId">
          <pc:chgData name="Okami Winter" userId="afac17caaa39c9d1" providerId="Windows Live" clId="Web-{F7729EF0-B989-4D14-B567-B45C815274A4}" dt="2023-02-18T20:58:28.599" v="165"/>
          <pc:sldLayoutMkLst>
            <pc:docMk/>
            <pc:sldMasterMk cId="221498848" sldId="2147484038"/>
            <pc:sldLayoutMk cId="2476190802" sldId="2147484046"/>
          </pc:sldLayoutMkLst>
        </pc:sldLayoutChg>
        <pc:sldLayoutChg chg="add del mod replId">
          <pc:chgData name="Okami Winter" userId="afac17caaa39c9d1" providerId="Windows Live" clId="Web-{F7729EF0-B989-4D14-B567-B45C815274A4}" dt="2023-02-18T20:58:28.599" v="165"/>
          <pc:sldLayoutMkLst>
            <pc:docMk/>
            <pc:sldMasterMk cId="221498848" sldId="2147484038"/>
            <pc:sldLayoutMk cId="4275764613" sldId="2147484047"/>
          </pc:sldLayoutMkLst>
        </pc:sldLayoutChg>
        <pc:sldLayoutChg chg="add del mod replId">
          <pc:chgData name="Okami Winter" userId="afac17caaa39c9d1" providerId="Windows Live" clId="Web-{F7729EF0-B989-4D14-B567-B45C815274A4}" dt="2023-02-18T20:58:28.599" v="165"/>
          <pc:sldLayoutMkLst>
            <pc:docMk/>
            <pc:sldMasterMk cId="221498848" sldId="2147484038"/>
            <pc:sldLayoutMk cId="1040779279" sldId="2147484048"/>
          </pc:sldLayoutMkLst>
        </pc:sldLayoutChg>
        <pc:sldLayoutChg chg="add del mod replId">
          <pc:chgData name="Okami Winter" userId="afac17caaa39c9d1" providerId="Windows Live" clId="Web-{F7729EF0-B989-4D14-B567-B45C815274A4}" dt="2023-02-18T20:58:28.599" v="165"/>
          <pc:sldLayoutMkLst>
            <pc:docMk/>
            <pc:sldMasterMk cId="221498848" sldId="2147484038"/>
            <pc:sldLayoutMk cId="2812208507" sldId="2147484049"/>
          </pc:sldLayoutMkLst>
        </pc:sldLayoutChg>
      </pc:sldMasterChg>
      <pc:sldMasterChg chg="add del addSldLayout delSldLayout modSldLayout">
        <pc:chgData name="Okami Winter" userId="afac17caaa39c9d1" providerId="Windows Live" clId="Web-{F7729EF0-B989-4D14-B567-B45C815274A4}" dt="2023-02-18T20:59:40.511" v="176"/>
        <pc:sldMasterMkLst>
          <pc:docMk/>
          <pc:sldMasterMk cId="3425469102" sldId="2147484050"/>
        </pc:sldMasterMkLst>
        <pc:sldLayoutChg chg="add del mod replId">
          <pc:chgData name="Okami Winter" userId="afac17caaa39c9d1" providerId="Windows Live" clId="Web-{F7729EF0-B989-4D14-B567-B45C815274A4}" dt="2023-02-18T20:59:40.511" v="176"/>
          <pc:sldLayoutMkLst>
            <pc:docMk/>
            <pc:sldMasterMk cId="3425469102" sldId="2147484050"/>
            <pc:sldLayoutMk cId="3352565215" sldId="2147484051"/>
          </pc:sldLayoutMkLst>
        </pc:sldLayoutChg>
        <pc:sldLayoutChg chg="add del mod replId">
          <pc:chgData name="Okami Winter" userId="afac17caaa39c9d1" providerId="Windows Live" clId="Web-{F7729EF0-B989-4D14-B567-B45C815274A4}" dt="2023-02-18T20:59:40.511" v="176"/>
          <pc:sldLayoutMkLst>
            <pc:docMk/>
            <pc:sldMasterMk cId="3425469102" sldId="2147484050"/>
            <pc:sldLayoutMk cId="2437046026" sldId="2147484052"/>
          </pc:sldLayoutMkLst>
        </pc:sldLayoutChg>
        <pc:sldLayoutChg chg="add del mod replId">
          <pc:chgData name="Okami Winter" userId="afac17caaa39c9d1" providerId="Windows Live" clId="Web-{F7729EF0-B989-4D14-B567-B45C815274A4}" dt="2023-02-18T20:59:40.511" v="176"/>
          <pc:sldLayoutMkLst>
            <pc:docMk/>
            <pc:sldMasterMk cId="3425469102" sldId="2147484050"/>
            <pc:sldLayoutMk cId="4229582833" sldId="2147484053"/>
          </pc:sldLayoutMkLst>
        </pc:sldLayoutChg>
        <pc:sldLayoutChg chg="add del mod replId">
          <pc:chgData name="Okami Winter" userId="afac17caaa39c9d1" providerId="Windows Live" clId="Web-{F7729EF0-B989-4D14-B567-B45C815274A4}" dt="2023-02-18T20:59:40.511" v="176"/>
          <pc:sldLayoutMkLst>
            <pc:docMk/>
            <pc:sldMasterMk cId="3425469102" sldId="2147484050"/>
            <pc:sldLayoutMk cId="2001005333" sldId="2147484054"/>
          </pc:sldLayoutMkLst>
        </pc:sldLayoutChg>
        <pc:sldLayoutChg chg="add del mod replId">
          <pc:chgData name="Okami Winter" userId="afac17caaa39c9d1" providerId="Windows Live" clId="Web-{F7729EF0-B989-4D14-B567-B45C815274A4}" dt="2023-02-18T20:59:40.511" v="176"/>
          <pc:sldLayoutMkLst>
            <pc:docMk/>
            <pc:sldMasterMk cId="3425469102" sldId="2147484050"/>
            <pc:sldLayoutMk cId="2623476125" sldId="2147484055"/>
          </pc:sldLayoutMkLst>
        </pc:sldLayoutChg>
        <pc:sldLayoutChg chg="add del mod replId">
          <pc:chgData name="Okami Winter" userId="afac17caaa39c9d1" providerId="Windows Live" clId="Web-{F7729EF0-B989-4D14-B567-B45C815274A4}" dt="2023-02-18T20:59:40.511" v="176"/>
          <pc:sldLayoutMkLst>
            <pc:docMk/>
            <pc:sldMasterMk cId="3425469102" sldId="2147484050"/>
            <pc:sldLayoutMk cId="4170490275" sldId="2147484056"/>
          </pc:sldLayoutMkLst>
        </pc:sldLayoutChg>
        <pc:sldLayoutChg chg="add del mod replId">
          <pc:chgData name="Okami Winter" userId="afac17caaa39c9d1" providerId="Windows Live" clId="Web-{F7729EF0-B989-4D14-B567-B45C815274A4}" dt="2023-02-18T20:59:40.511" v="176"/>
          <pc:sldLayoutMkLst>
            <pc:docMk/>
            <pc:sldMasterMk cId="3425469102" sldId="2147484050"/>
            <pc:sldLayoutMk cId="1073489264" sldId="2147484057"/>
          </pc:sldLayoutMkLst>
        </pc:sldLayoutChg>
        <pc:sldLayoutChg chg="add del mod replId">
          <pc:chgData name="Okami Winter" userId="afac17caaa39c9d1" providerId="Windows Live" clId="Web-{F7729EF0-B989-4D14-B567-B45C815274A4}" dt="2023-02-18T20:59:40.511" v="176"/>
          <pc:sldLayoutMkLst>
            <pc:docMk/>
            <pc:sldMasterMk cId="3425469102" sldId="2147484050"/>
            <pc:sldLayoutMk cId="1887393588" sldId="2147484058"/>
          </pc:sldLayoutMkLst>
        </pc:sldLayoutChg>
        <pc:sldLayoutChg chg="add del mod replId">
          <pc:chgData name="Okami Winter" userId="afac17caaa39c9d1" providerId="Windows Live" clId="Web-{F7729EF0-B989-4D14-B567-B45C815274A4}" dt="2023-02-18T20:59:40.511" v="176"/>
          <pc:sldLayoutMkLst>
            <pc:docMk/>
            <pc:sldMasterMk cId="3425469102" sldId="2147484050"/>
            <pc:sldLayoutMk cId="393881444" sldId="2147484059"/>
          </pc:sldLayoutMkLst>
        </pc:sldLayoutChg>
        <pc:sldLayoutChg chg="add del mod replId">
          <pc:chgData name="Okami Winter" userId="afac17caaa39c9d1" providerId="Windows Live" clId="Web-{F7729EF0-B989-4D14-B567-B45C815274A4}" dt="2023-02-18T20:59:40.511" v="176"/>
          <pc:sldLayoutMkLst>
            <pc:docMk/>
            <pc:sldMasterMk cId="3425469102" sldId="2147484050"/>
            <pc:sldLayoutMk cId="782191391" sldId="2147484060"/>
          </pc:sldLayoutMkLst>
        </pc:sldLayoutChg>
        <pc:sldLayoutChg chg="add del mod replId">
          <pc:chgData name="Okami Winter" userId="afac17caaa39c9d1" providerId="Windows Live" clId="Web-{F7729EF0-B989-4D14-B567-B45C815274A4}" dt="2023-02-18T20:59:40.511" v="176"/>
          <pc:sldLayoutMkLst>
            <pc:docMk/>
            <pc:sldMasterMk cId="3425469102" sldId="2147484050"/>
            <pc:sldLayoutMk cId="4077151557" sldId="2147484061"/>
          </pc:sldLayoutMkLst>
        </pc:sldLayoutChg>
      </pc:sldMasterChg>
      <pc:sldMasterChg chg="add del addSldLayout delSldLayout modSldLayout">
        <pc:chgData name="Okami Winter" userId="afac17caaa39c9d1" providerId="Windows Live" clId="Web-{F7729EF0-B989-4D14-B567-B45C815274A4}" dt="2023-02-18T21:00:14.075" v="179"/>
        <pc:sldMasterMkLst>
          <pc:docMk/>
          <pc:sldMasterMk cId="1473227543" sldId="2147484062"/>
        </pc:sldMasterMkLst>
        <pc:sldLayoutChg chg="add del mod replId">
          <pc:chgData name="Okami Winter" userId="afac17caaa39c9d1" providerId="Windows Live" clId="Web-{F7729EF0-B989-4D14-B567-B45C815274A4}" dt="2023-02-18T21:00:14.075" v="179"/>
          <pc:sldLayoutMkLst>
            <pc:docMk/>
            <pc:sldMasterMk cId="1473227543" sldId="2147484062"/>
            <pc:sldLayoutMk cId="407557022" sldId="2147484063"/>
          </pc:sldLayoutMkLst>
        </pc:sldLayoutChg>
        <pc:sldLayoutChg chg="add del mod replId">
          <pc:chgData name="Okami Winter" userId="afac17caaa39c9d1" providerId="Windows Live" clId="Web-{F7729EF0-B989-4D14-B567-B45C815274A4}" dt="2023-02-18T21:00:14.075" v="179"/>
          <pc:sldLayoutMkLst>
            <pc:docMk/>
            <pc:sldMasterMk cId="1473227543" sldId="2147484062"/>
            <pc:sldLayoutMk cId="3643794510" sldId="2147484064"/>
          </pc:sldLayoutMkLst>
        </pc:sldLayoutChg>
        <pc:sldLayoutChg chg="add del mod replId">
          <pc:chgData name="Okami Winter" userId="afac17caaa39c9d1" providerId="Windows Live" clId="Web-{F7729EF0-B989-4D14-B567-B45C815274A4}" dt="2023-02-18T21:00:14.075" v="179"/>
          <pc:sldLayoutMkLst>
            <pc:docMk/>
            <pc:sldMasterMk cId="1473227543" sldId="2147484062"/>
            <pc:sldLayoutMk cId="2622307230" sldId="2147484065"/>
          </pc:sldLayoutMkLst>
        </pc:sldLayoutChg>
        <pc:sldLayoutChg chg="add del mod replId">
          <pc:chgData name="Okami Winter" userId="afac17caaa39c9d1" providerId="Windows Live" clId="Web-{F7729EF0-B989-4D14-B567-B45C815274A4}" dt="2023-02-18T21:00:14.075" v="179"/>
          <pc:sldLayoutMkLst>
            <pc:docMk/>
            <pc:sldMasterMk cId="1473227543" sldId="2147484062"/>
            <pc:sldLayoutMk cId="2134809083" sldId="2147484066"/>
          </pc:sldLayoutMkLst>
        </pc:sldLayoutChg>
        <pc:sldLayoutChg chg="add del mod replId">
          <pc:chgData name="Okami Winter" userId="afac17caaa39c9d1" providerId="Windows Live" clId="Web-{F7729EF0-B989-4D14-B567-B45C815274A4}" dt="2023-02-18T21:00:14.075" v="179"/>
          <pc:sldLayoutMkLst>
            <pc:docMk/>
            <pc:sldMasterMk cId="1473227543" sldId="2147484062"/>
            <pc:sldLayoutMk cId="2799307245" sldId="2147484067"/>
          </pc:sldLayoutMkLst>
        </pc:sldLayoutChg>
        <pc:sldLayoutChg chg="add del mod replId">
          <pc:chgData name="Okami Winter" userId="afac17caaa39c9d1" providerId="Windows Live" clId="Web-{F7729EF0-B989-4D14-B567-B45C815274A4}" dt="2023-02-18T21:00:14.075" v="179"/>
          <pc:sldLayoutMkLst>
            <pc:docMk/>
            <pc:sldMasterMk cId="1473227543" sldId="2147484062"/>
            <pc:sldLayoutMk cId="3442877929" sldId="2147484068"/>
          </pc:sldLayoutMkLst>
        </pc:sldLayoutChg>
        <pc:sldLayoutChg chg="add del mod replId">
          <pc:chgData name="Okami Winter" userId="afac17caaa39c9d1" providerId="Windows Live" clId="Web-{F7729EF0-B989-4D14-B567-B45C815274A4}" dt="2023-02-18T21:00:14.075" v="179"/>
          <pc:sldLayoutMkLst>
            <pc:docMk/>
            <pc:sldMasterMk cId="1473227543" sldId="2147484062"/>
            <pc:sldLayoutMk cId="791930556" sldId="2147484069"/>
          </pc:sldLayoutMkLst>
        </pc:sldLayoutChg>
        <pc:sldLayoutChg chg="add del mod replId">
          <pc:chgData name="Okami Winter" userId="afac17caaa39c9d1" providerId="Windows Live" clId="Web-{F7729EF0-B989-4D14-B567-B45C815274A4}" dt="2023-02-18T21:00:14.075" v="179"/>
          <pc:sldLayoutMkLst>
            <pc:docMk/>
            <pc:sldMasterMk cId="1473227543" sldId="2147484062"/>
            <pc:sldLayoutMk cId="3528424598" sldId="2147484070"/>
          </pc:sldLayoutMkLst>
        </pc:sldLayoutChg>
        <pc:sldLayoutChg chg="add del mod replId">
          <pc:chgData name="Okami Winter" userId="afac17caaa39c9d1" providerId="Windows Live" clId="Web-{F7729EF0-B989-4D14-B567-B45C815274A4}" dt="2023-02-18T21:00:14.075" v="179"/>
          <pc:sldLayoutMkLst>
            <pc:docMk/>
            <pc:sldMasterMk cId="1473227543" sldId="2147484062"/>
            <pc:sldLayoutMk cId="1512295272" sldId="2147484071"/>
          </pc:sldLayoutMkLst>
        </pc:sldLayoutChg>
        <pc:sldLayoutChg chg="add del mod replId">
          <pc:chgData name="Okami Winter" userId="afac17caaa39c9d1" providerId="Windows Live" clId="Web-{F7729EF0-B989-4D14-B567-B45C815274A4}" dt="2023-02-18T21:00:14.075" v="179"/>
          <pc:sldLayoutMkLst>
            <pc:docMk/>
            <pc:sldMasterMk cId="1473227543" sldId="2147484062"/>
            <pc:sldLayoutMk cId="2938032969" sldId="2147484072"/>
          </pc:sldLayoutMkLst>
        </pc:sldLayoutChg>
        <pc:sldLayoutChg chg="add del mod replId">
          <pc:chgData name="Okami Winter" userId="afac17caaa39c9d1" providerId="Windows Live" clId="Web-{F7729EF0-B989-4D14-B567-B45C815274A4}" dt="2023-02-18T21:00:14.075" v="179"/>
          <pc:sldLayoutMkLst>
            <pc:docMk/>
            <pc:sldMasterMk cId="1473227543" sldId="2147484062"/>
            <pc:sldLayoutMk cId="1976503054" sldId="2147484073"/>
          </pc:sldLayoutMkLst>
        </pc:sldLayoutChg>
      </pc:sldMasterChg>
      <pc:sldMasterChg chg="add addSldLayout modSldLayout">
        <pc:chgData name="Okami Winter" userId="afac17caaa39c9d1" providerId="Windows Live" clId="Web-{F7729EF0-B989-4D14-B567-B45C815274A4}" dt="2023-02-18T21:00:14.075" v="179"/>
        <pc:sldMasterMkLst>
          <pc:docMk/>
          <pc:sldMasterMk cId="311240737" sldId="2147484074"/>
        </pc:sldMasterMkLst>
        <pc:sldLayoutChg chg="add mod replId">
          <pc:chgData name="Okami Winter" userId="afac17caaa39c9d1" providerId="Windows Live" clId="Web-{F7729EF0-B989-4D14-B567-B45C815274A4}" dt="2023-02-18T21:00:14.075" v="179"/>
          <pc:sldLayoutMkLst>
            <pc:docMk/>
            <pc:sldMasterMk cId="311240737" sldId="2147484074"/>
            <pc:sldLayoutMk cId="1520326956" sldId="2147484075"/>
          </pc:sldLayoutMkLst>
        </pc:sldLayoutChg>
        <pc:sldLayoutChg chg="add mod replId">
          <pc:chgData name="Okami Winter" userId="afac17caaa39c9d1" providerId="Windows Live" clId="Web-{F7729EF0-B989-4D14-B567-B45C815274A4}" dt="2023-02-18T21:00:14.075" v="179"/>
          <pc:sldLayoutMkLst>
            <pc:docMk/>
            <pc:sldMasterMk cId="311240737" sldId="2147484074"/>
            <pc:sldLayoutMk cId="3638868006" sldId="2147484076"/>
          </pc:sldLayoutMkLst>
        </pc:sldLayoutChg>
        <pc:sldLayoutChg chg="add mod replId">
          <pc:chgData name="Okami Winter" userId="afac17caaa39c9d1" providerId="Windows Live" clId="Web-{F7729EF0-B989-4D14-B567-B45C815274A4}" dt="2023-02-18T21:00:14.075" v="179"/>
          <pc:sldLayoutMkLst>
            <pc:docMk/>
            <pc:sldMasterMk cId="311240737" sldId="2147484074"/>
            <pc:sldLayoutMk cId="2860894298" sldId="2147484077"/>
          </pc:sldLayoutMkLst>
        </pc:sldLayoutChg>
        <pc:sldLayoutChg chg="add mod replId">
          <pc:chgData name="Okami Winter" userId="afac17caaa39c9d1" providerId="Windows Live" clId="Web-{F7729EF0-B989-4D14-B567-B45C815274A4}" dt="2023-02-18T21:00:14.075" v="179"/>
          <pc:sldLayoutMkLst>
            <pc:docMk/>
            <pc:sldMasterMk cId="311240737" sldId="2147484074"/>
            <pc:sldLayoutMk cId="202635838" sldId="2147484078"/>
          </pc:sldLayoutMkLst>
        </pc:sldLayoutChg>
        <pc:sldLayoutChg chg="add mod replId">
          <pc:chgData name="Okami Winter" userId="afac17caaa39c9d1" providerId="Windows Live" clId="Web-{F7729EF0-B989-4D14-B567-B45C815274A4}" dt="2023-02-18T21:00:14.075" v="179"/>
          <pc:sldLayoutMkLst>
            <pc:docMk/>
            <pc:sldMasterMk cId="311240737" sldId="2147484074"/>
            <pc:sldLayoutMk cId="4155778876" sldId="2147484079"/>
          </pc:sldLayoutMkLst>
        </pc:sldLayoutChg>
        <pc:sldLayoutChg chg="add mod replId">
          <pc:chgData name="Okami Winter" userId="afac17caaa39c9d1" providerId="Windows Live" clId="Web-{F7729EF0-B989-4D14-B567-B45C815274A4}" dt="2023-02-18T21:00:14.075" v="179"/>
          <pc:sldLayoutMkLst>
            <pc:docMk/>
            <pc:sldMasterMk cId="311240737" sldId="2147484074"/>
            <pc:sldLayoutMk cId="933694116" sldId="2147484080"/>
          </pc:sldLayoutMkLst>
        </pc:sldLayoutChg>
        <pc:sldLayoutChg chg="add mod replId">
          <pc:chgData name="Okami Winter" userId="afac17caaa39c9d1" providerId="Windows Live" clId="Web-{F7729EF0-B989-4D14-B567-B45C815274A4}" dt="2023-02-18T21:00:14.075" v="179"/>
          <pc:sldLayoutMkLst>
            <pc:docMk/>
            <pc:sldMasterMk cId="311240737" sldId="2147484074"/>
            <pc:sldLayoutMk cId="2917203562" sldId="2147484081"/>
          </pc:sldLayoutMkLst>
        </pc:sldLayoutChg>
        <pc:sldLayoutChg chg="add mod replId">
          <pc:chgData name="Okami Winter" userId="afac17caaa39c9d1" providerId="Windows Live" clId="Web-{F7729EF0-B989-4D14-B567-B45C815274A4}" dt="2023-02-18T21:00:14.075" v="179"/>
          <pc:sldLayoutMkLst>
            <pc:docMk/>
            <pc:sldMasterMk cId="311240737" sldId="2147484074"/>
            <pc:sldLayoutMk cId="2312377114" sldId="2147484082"/>
          </pc:sldLayoutMkLst>
        </pc:sldLayoutChg>
        <pc:sldLayoutChg chg="add mod replId">
          <pc:chgData name="Okami Winter" userId="afac17caaa39c9d1" providerId="Windows Live" clId="Web-{F7729EF0-B989-4D14-B567-B45C815274A4}" dt="2023-02-18T21:00:14.075" v="179"/>
          <pc:sldLayoutMkLst>
            <pc:docMk/>
            <pc:sldMasterMk cId="311240737" sldId="2147484074"/>
            <pc:sldLayoutMk cId="1305776095" sldId="2147484083"/>
          </pc:sldLayoutMkLst>
        </pc:sldLayoutChg>
        <pc:sldLayoutChg chg="add mod replId">
          <pc:chgData name="Okami Winter" userId="afac17caaa39c9d1" providerId="Windows Live" clId="Web-{F7729EF0-B989-4D14-B567-B45C815274A4}" dt="2023-02-18T21:00:14.075" v="179"/>
          <pc:sldLayoutMkLst>
            <pc:docMk/>
            <pc:sldMasterMk cId="311240737" sldId="2147484074"/>
            <pc:sldLayoutMk cId="1661217512" sldId="2147484084"/>
          </pc:sldLayoutMkLst>
        </pc:sldLayoutChg>
        <pc:sldLayoutChg chg="add mod replId">
          <pc:chgData name="Okami Winter" userId="afac17caaa39c9d1" providerId="Windows Live" clId="Web-{F7729EF0-B989-4D14-B567-B45C815274A4}" dt="2023-02-18T21:00:14.075" v="179"/>
          <pc:sldLayoutMkLst>
            <pc:docMk/>
            <pc:sldMasterMk cId="311240737" sldId="2147484074"/>
            <pc:sldLayoutMk cId="1122468071" sldId="2147484085"/>
          </pc:sldLayoutMkLst>
        </pc:sldLayoutChg>
      </pc:sldMasterChg>
    </pc:docChg>
  </pc:docChgLst>
  <pc:docChgLst>
    <pc:chgData name="Okami Winter" userId="afac17caaa39c9d1" providerId="Windows Live" clId="Web-{9D7C137A-424C-4191-A56D-7757D4214FE5}"/>
    <pc:docChg chg="addSld delSld modSld">
      <pc:chgData name="Okami Winter" userId="afac17caaa39c9d1" providerId="Windows Live" clId="Web-{9D7C137A-424C-4191-A56D-7757D4214FE5}" dt="2023-02-19T13:43:31.277" v="434"/>
      <pc:docMkLst>
        <pc:docMk/>
      </pc:docMkLst>
      <pc:sldChg chg="addSp modSp">
        <pc:chgData name="Okami Winter" userId="afac17caaa39c9d1" providerId="Windows Live" clId="Web-{9D7C137A-424C-4191-A56D-7757D4214FE5}" dt="2023-02-19T12:39:11.327" v="150"/>
        <pc:sldMkLst>
          <pc:docMk/>
          <pc:sldMk cId="3653865296" sldId="257"/>
        </pc:sldMkLst>
        <pc:spChg chg="mod">
          <ac:chgData name="Okami Winter" userId="afac17caaa39c9d1" providerId="Windows Live" clId="Web-{9D7C137A-424C-4191-A56D-7757D4214FE5}" dt="2023-02-19T12:38:42.435" v="144" actId="1076"/>
          <ac:spMkLst>
            <pc:docMk/>
            <pc:sldMk cId="3653865296" sldId="257"/>
            <ac:spMk id="3" creationId="{1DF48DAB-F5BB-5EBC-A7BB-63EB8E225723}"/>
          </ac:spMkLst>
        </pc:spChg>
        <pc:spChg chg="add mod">
          <ac:chgData name="Okami Winter" userId="afac17caaa39c9d1" providerId="Windows Live" clId="Web-{9D7C137A-424C-4191-A56D-7757D4214FE5}" dt="2023-02-19T12:39:11.327" v="150"/>
          <ac:spMkLst>
            <pc:docMk/>
            <pc:sldMk cId="3653865296" sldId="257"/>
            <ac:spMk id="5" creationId="{DF738202-5A40-1636-BBF0-E6B94610FBA4}"/>
          </ac:spMkLst>
        </pc:spChg>
      </pc:sldChg>
      <pc:sldChg chg="modSp">
        <pc:chgData name="Okami Winter" userId="afac17caaa39c9d1" providerId="Windows Live" clId="Web-{9D7C137A-424C-4191-A56D-7757D4214FE5}" dt="2023-02-19T12:46:07.201" v="184" actId="1076"/>
        <pc:sldMkLst>
          <pc:docMk/>
          <pc:sldMk cId="4214861670" sldId="258"/>
        </pc:sldMkLst>
        <pc:spChg chg="mod">
          <ac:chgData name="Okami Winter" userId="afac17caaa39c9d1" providerId="Windows Live" clId="Web-{9D7C137A-424C-4191-A56D-7757D4214FE5}" dt="2023-02-19T12:45:36.730" v="183" actId="1076"/>
          <ac:spMkLst>
            <pc:docMk/>
            <pc:sldMk cId="4214861670" sldId="258"/>
            <ac:spMk id="9" creationId="{7D31FA3D-6031-1C08-FE73-A45F38456A83}"/>
          </ac:spMkLst>
        </pc:spChg>
        <pc:spChg chg="mod">
          <ac:chgData name="Okami Winter" userId="afac17caaa39c9d1" providerId="Windows Live" clId="Web-{9D7C137A-424C-4191-A56D-7757D4214FE5}" dt="2023-02-19T12:44:47.758" v="177"/>
          <ac:spMkLst>
            <pc:docMk/>
            <pc:sldMk cId="4214861670" sldId="258"/>
            <ac:spMk id="19" creationId="{4AFB9EA5-DE4D-4E6B-A302-F55174E4B19A}"/>
          </ac:spMkLst>
        </pc:spChg>
        <pc:spChg chg="mod">
          <ac:chgData name="Okami Winter" userId="afac17caaa39c9d1" providerId="Windows Live" clId="Web-{9D7C137A-424C-4191-A56D-7757D4214FE5}" dt="2023-02-19T12:42:21.591" v="166" actId="14100"/>
          <ac:spMkLst>
            <pc:docMk/>
            <pc:sldMk cId="4214861670" sldId="258"/>
            <ac:spMk id="20" creationId="{E44092F4-4D9B-4D0A-8832-C29E786F8F03}"/>
          </ac:spMkLst>
        </pc:spChg>
        <pc:picChg chg="mod">
          <ac:chgData name="Okami Winter" userId="afac17caaa39c9d1" providerId="Windows Live" clId="Web-{9D7C137A-424C-4191-A56D-7757D4214FE5}" dt="2023-02-19T12:46:07.201" v="184" actId="1076"/>
          <ac:picMkLst>
            <pc:docMk/>
            <pc:sldMk cId="4214861670" sldId="258"/>
            <ac:picMk id="4" creationId="{733BE99E-3393-2F84-5FA3-9F3A99163076}"/>
          </ac:picMkLst>
        </pc:picChg>
      </pc:sldChg>
      <pc:sldChg chg="modSp">
        <pc:chgData name="Okami Winter" userId="afac17caaa39c9d1" providerId="Windows Live" clId="Web-{9D7C137A-424C-4191-A56D-7757D4214FE5}" dt="2023-02-19T12:47:15.284" v="193"/>
        <pc:sldMkLst>
          <pc:docMk/>
          <pc:sldMk cId="2084432505" sldId="260"/>
        </pc:sldMkLst>
        <pc:spChg chg="mod">
          <ac:chgData name="Okami Winter" userId="afac17caaa39c9d1" providerId="Windows Live" clId="Web-{9D7C137A-424C-4191-A56D-7757D4214FE5}" dt="2023-02-19T12:44:29.600" v="175" actId="1076"/>
          <ac:spMkLst>
            <pc:docMk/>
            <pc:sldMk cId="2084432505" sldId="260"/>
            <ac:spMk id="50" creationId="{4AFB9EA5-DE4D-4E6B-A302-F55174E4B19A}"/>
          </ac:spMkLst>
        </pc:spChg>
        <pc:picChg chg="ord">
          <ac:chgData name="Okami Winter" userId="afac17caaa39c9d1" providerId="Windows Live" clId="Web-{9D7C137A-424C-4191-A56D-7757D4214FE5}" dt="2023-02-19T12:47:15.284" v="193"/>
          <ac:picMkLst>
            <pc:docMk/>
            <pc:sldMk cId="2084432505" sldId="260"/>
            <ac:picMk id="16" creationId="{E12A917E-B530-AA93-999E-CC6DD44EF7A5}"/>
          </ac:picMkLst>
        </pc:picChg>
      </pc:sldChg>
      <pc:sldChg chg="addSp delSp modSp new mod modTransition setBg">
        <pc:chgData name="Okami Winter" userId="afac17caaa39c9d1" providerId="Windows Live" clId="Web-{9D7C137A-424C-4191-A56D-7757D4214FE5}" dt="2023-02-19T13:19:42.940" v="257"/>
        <pc:sldMkLst>
          <pc:docMk/>
          <pc:sldMk cId="951717765" sldId="261"/>
        </pc:sldMkLst>
        <pc:spChg chg="del mod ord">
          <ac:chgData name="Okami Winter" userId="afac17caaa39c9d1" providerId="Windows Live" clId="Web-{9D7C137A-424C-4191-A56D-7757D4214FE5}" dt="2023-02-19T12:31:21.340" v="73"/>
          <ac:spMkLst>
            <pc:docMk/>
            <pc:sldMk cId="951717765" sldId="261"/>
            <ac:spMk id="2" creationId="{AE54D1EF-B010-0CB6-AD64-A343BCDE8EB2}"/>
          </ac:spMkLst>
        </pc:spChg>
        <pc:spChg chg="del">
          <ac:chgData name="Okami Winter" userId="afac17caaa39c9d1" providerId="Windows Live" clId="Web-{9D7C137A-424C-4191-A56D-7757D4214FE5}" dt="2023-02-19T12:24:55.734" v="20"/>
          <ac:spMkLst>
            <pc:docMk/>
            <pc:sldMk cId="951717765" sldId="261"/>
            <ac:spMk id="3" creationId="{FA81CF4C-B47B-BCA1-3A0D-EEB46DC9F529}"/>
          </ac:spMkLst>
        </pc:spChg>
        <pc:spChg chg="add mod">
          <ac:chgData name="Okami Winter" userId="afac17caaa39c9d1" providerId="Windows Live" clId="Web-{9D7C137A-424C-4191-A56D-7757D4214FE5}" dt="2023-02-19T12:37:23.773" v="133"/>
          <ac:spMkLst>
            <pc:docMk/>
            <pc:sldMk cId="951717765" sldId="261"/>
            <ac:spMk id="7" creationId="{8DDFCFC3-257B-740F-3B5B-89BAB9F9A814}"/>
          </ac:spMkLst>
        </pc:spChg>
        <pc:spChg chg="add del">
          <ac:chgData name="Okami Winter" userId="afac17caaa39c9d1" providerId="Windows Live" clId="Web-{9D7C137A-424C-4191-A56D-7757D4214FE5}" dt="2023-02-19T12:25:25.924" v="23"/>
          <ac:spMkLst>
            <pc:docMk/>
            <pc:sldMk cId="951717765" sldId="261"/>
            <ac:spMk id="8" creationId="{2454ECA6-2BE7-DA76-9C59-EE94E955CC58}"/>
          </ac:spMkLst>
        </pc:spChg>
        <pc:spChg chg="add del mod">
          <ac:chgData name="Okami Winter" userId="afac17caaa39c9d1" providerId="Windows Live" clId="Web-{9D7C137A-424C-4191-A56D-7757D4214FE5}" dt="2023-02-19T12:37:34.445" v="134"/>
          <ac:spMkLst>
            <pc:docMk/>
            <pc:sldMk cId="951717765" sldId="261"/>
            <ac:spMk id="10" creationId="{1049421F-82D3-5CF3-13D3-92310A87C205}"/>
          </ac:spMkLst>
        </pc:spChg>
        <pc:spChg chg="add del">
          <ac:chgData name="Okami Winter" userId="afac17caaa39c9d1" providerId="Windows Live" clId="Web-{9D7C137A-424C-4191-A56D-7757D4214FE5}" dt="2023-02-19T12:25:25.924" v="23"/>
          <ac:spMkLst>
            <pc:docMk/>
            <pc:sldMk cId="951717765" sldId="261"/>
            <ac:spMk id="11" creationId="{E009DD9B-5EE2-4C0D-8B2B-351C8C102205}"/>
          </ac:spMkLst>
        </pc:spChg>
        <pc:spChg chg="add del">
          <ac:chgData name="Okami Winter" userId="afac17caaa39c9d1" providerId="Windows Live" clId="Web-{9D7C137A-424C-4191-A56D-7757D4214FE5}" dt="2023-02-19T12:25:25.924" v="23"/>
          <ac:spMkLst>
            <pc:docMk/>
            <pc:sldMk cId="951717765" sldId="261"/>
            <ac:spMk id="13" creationId="{E720DB99-7745-4E75-9D96-AAB6D55C531E}"/>
          </ac:spMkLst>
        </pc:spChg>
        <pc:spChg chg="add del">
          <ac:chgData name="Okami Winter" userId="afac17caaa39c9d1" providerId="Windows Live" clId="Web-{9D7C137A-424C-4191-A56D-7757D4214FE5}" dt="2023-02-19T12:25:25.924" v="23"/>
          <ac:spMkLst>
            <pc:docMk/>
            <pc:sldMk cId="951717765" sldId="261"/>
            <ac:spMk id="15" creationId="{D68803C4-E159-4360-B7BB-74205C8F782D}"/>
          </ac:spMkLst>
        </pc:spChg>
        <pc:spChg chg="add del">
          <ac:chgData name="Okami Winter" userId="afac17caaa39c9d1" providerId="Windows Live" clId="Web-{9D7C137A-424C-4191-A56D-7757D4214FE5}" dt="2023-02-19T12:25:25.924" v="23"/>
          <ac:spMkLst>
            <pc:docMk/>
            <pc:sldMk cId="951717765" sldId="261"/>
            <ac:spMk id="17" creationId="{504B0465-3B07-49BF-BEA7-D81476246293}"/>
          </ac:spMkLst>
        </pc:spChg>
        <pc:spChg chg="add del">
          <ac:chgData name="Okami Winter" userId="afac17caaa39c9d1" providerId="Windows Live" clId="Web-{9D7C137A-424C-4191-A56D-7757D4214FE5}" dt="2023-02-19T12:25:25.924" v="23"/>
          <ac:spMkLst>
            <pc:docMk/>
            <pc:sldMk cId="951717765" sldId="261"/>
            <ac:spMk id="19" creationId="{49B7FFA5-14CB-4A4F-9BCC-CA3AA5D9D276}"/>
          </ac:spMkLst>
        </pc:spChg>
        <pc:spChg chg="add del">
          <ac:chgData name="Okami Winter" userId="afac17caaa39c9d1" providerId="Windows Live" clId="Web-{9D7C137A-424C-4191-A56D-7757D4214FE5}" dt="2023-02-19T12:25:25.924" v="23"/>
          <ac:spMkLst>
            <pc:docMk/>
            <pc:sldMk cId="951717765" sldId="261"/>
            <ac:spMk id="21" creationId="{04E48745-7512-4EC2-9E20-9092D12150CA}"/>
          </ac:spMkLst>
        </pc:spChg>
        <pc:spChg chg="add del">
          <ac:chgData name="Okami Winter" userId="afac17caaa39c9d1" providerId="Windows Live" clId="Web-{9D7C137A-424C-4191-A56D-7757D4214FE5}" dt="2023-02-19T12:26:08.490" v="44"/>
          <ac:spMkLst>
            <pc:docMk/>
            <pc:sldMk cId="951717765" sldId="261"/>
            <ac:spMk id="23" creationId="{89C8D586-1ECD-4981-BED2-97336112C0AD}"/>
          </ac:spMkLst>
        </pc:spChg>
        <pc:spChg chg="add del mod">
          <ac:chgData name="Okami Winter" userId="afac17caaa39c9d1" providerId="Windows Live" clId="Web-{9D7C137A-424C-4191-A56D-7757D4214FE5}" dt="2023-02-19T12:26:20.944" v="45"/>
          <ac:spMkLst>
            <pc:docMk/>
            <pc:sldMk cId="951717765" sldId="261"/>
            <ac:spMk id="24" creationId="{EB879F08-7833-5955-F539-F00878A62577}"/>
          </ac:spMkLst>
        </pc:spChg>
        <pc:spChg chg="add del">
          <ac:chgData name="Okami Winter" userId="afac17caaa39c9d1" providerId="Windows Live" clId="Web-{9D7C137A-424C-4191-A56D-7757D4214FE5}" dt="2023-02-19T12:37:23.773" v="133"/>
          <ac:spMkLst>
            <pc:docMk/>
            <pc:sldMk cId="951717765" sldId="261"/>
            <ac:spMk id="31" creationId="{484E34F7-E155-426C-A88E-8AEA6CF3F7EC}"/>
          </ac:spMkLst>
        </pc:spChg>
        <pc:spChg chg="add ord">
          <ac:chgData name="Okami Winter" userId="afac17caaa39c9d1" providerId="Windows Live" clId="Web-{9D7C137A-424C-4191-A56D-7757D4214FE5}" dt="2023-02-19T12:47:42.552" v="195"/>
          <ac:spMkLst>
            <pc:docMk/>
            <pc:sldMk cId="951717765" sldId="261"/>
            <ac:spMk id="36" creationId="{E009DD9B-5EE2-4C0D-8B2B-351C8C102205}"/>
          </ac:spMkLst>
        </pc:spChg>
        <pc:spChg chg="add">
          <ac:chgData name="Okami Winter" userId="afac17caaa39c9d1" providerId="Windows Live" clId="Web-{9D7C137A-424C-4191-A56D-7757D4214FE5}" dt="2023-02-19T12:37:23.773" v="133"/>
          <ac:spMkLst>
            <pc:docMk/>
            <pc:sldMk cId="951717765" sldId="261"/>
            <ac:spMk id="38" creationId="{E720DB99-7745-4E75-9D96-AAB6D55C531E}"/>
          </ac:spMkLst>
        </pc:spChg>
        <pc:spChg chg="add">
          <ac:chgData name="Okami Winter" userId="afac17caaa39c9d1" providerId="Windows Live" clId="Web-{9D7C137A-424C-4191-A56D-7757D4214FE5}" dt="2023-02-19T12:37:23.773" v="133"/>
          <ac:spMkLst>
            <pc:docMk/>
            <pc:sldMk cId="951717765" sldId="261"/>
            <ac:spMk id="40" creationId="{D68803C4-E159-4360-B7BB-74205C8F782D}"/>
          </ac:spMkLst>
        </pc:spChg>
        <pc:spChg chg="add">
          <ac:chgData name="Okami Winter" userId="afac17caaa39c9d1" providerId="Windows Live" clId="Web-{9D7C137A-424C-4191-A56D-7757D4214FE5}" dt="2023-02-19T12:37:23.773" v="133"/>
          <ac:spMkLst>
            <pc:docMk/>
            <pc:sldMk cId="951717765" sldId="261"/>
            <ac:spMk id="42" creationId="{504B0465-3B07-49BF-BEA7-D81476246293}"/>
          </ac:spMkLst>
        </pc:spChg>
        <pc:spChg chg="add">
          <ac:chgData name="Okami Winter" userId="afac17caaa39c9d1" providerId="Windows Live" clId="Web-{9D7C137A-424C-4191-A56D-7757D4214FE5}" dt="2023-02-19T12:37:23.773" v="133"/>
          <ac:spMkLst>
            <pc:docMk/>
            <pc:sldMk cId="951717765" sldId="261"/>
            <ac:spMk id="44" creationId="{49B7FFA5-14CB-4A4F-9BCC-CA3AA5D9D276}"/>
          </ac:spMkLst>
        </pc:spChg>
        <pc:spChg chg="add">
          <ac:chgData name="Okami Winter" userId="afac17caaa39c9d1" providerId="Windows Live" clId="Web-{9D7C137A-424C-4191-A56D-7757D4214FE5}" dt="2023-02-19T12:37:23.773" v="133"/>
          <ac:spMkLst>
            <pc:docMk/>
            <pc:sldMk cId="951717765" sldId="261"/>
            <ac:spMk id="46" creationId="{04E48745-7512-4EC2-9E20-9092D12150CA}"/>
          </ac:spMkLst>
        </pc:spChg>
        <pc:grpChg chg="add del">
          <ac:chgData name="Okami Winter" userId="afac17caaa39c9d1" providerId="Windows Live" clId="Web-{9D7C137A-424C-4191-A56D-7757D4214FE5}" dt="2023-02-19T12:26:08.490" v="44"/>
          <ac:grpSpMkLst>
            <pc:docMk/>
            <pc:sldMk cId="951717765" sldId="261"/>
            <ac:grpSpMk id="25" creationId="{AF001A23-2767-4A31-BD30-56112DE9527E}"/>
          </ac:grpSpMkLst>
        </pc:grpChg>
        <pc:picChg chg="add mod ord">
          <ac:chgData name="Okami Winter" userId="afac17caaa39c9d1" providerId="Windows Live" clId="Web-{9D7C137A-424C-4191-A56D-7757D4214FE5}" dt="2023-02-19T12:47:34.457" v="194"/>
          <ac:picMkLst>
            <pc:docMk/>
            <pc:sldMk cId="951717765" sldId="261"/>
            <ac:picMk id="4" creationId="{F5AFE918-B44F-3BB3-14D6-9D3E8FD3ECE1}"/>
          </ac:picMkLst>
        </pc:picChg>
        <pc:picChg chg="add del mod ord modCrop">
          <ac:chgData name="Okami Winter" userId="afac17caaa39c9d1" providerId="Windows Live" clId="Web-{9D7C137A-424C-4191-A56D-7757D4214FE5}" dt="2023-02-19T12:37:14.772" v="132"/>
          <ac:picMkLst>
            <pc:docMk/>
            <pc:sldMk cId="951717765" sldId="261"/>
            <ac:picMk id="5" creationId="{9835584D-622F-74F6-5A28-8691C57512F1}"/>
          </ac:picMkLst>
        </pc:picChg>
        <pc:picChg chg="add mod ord modCrop">
          <ac:chgData name="Okami Winter" userId="afac17caaa39c9d1" providerId="Windows Live" clId="Web-{9D7C137A-424C-4191-A56D-7757D4214FE5}" dt="2023-02-19T12:38:14.464" v="143"/>
          <ac:picMkLst>
            <pc:docMk/>
            <pc:sldMk cId="951717765" sldId="261"/>
            <ac:picMk id="12" creationId="{99719529-BE20-0CB0-0DBB-A4728E731A31}"/>
          </ac:picMkLst>
        </pc:picChg>
      </pc:sldChg>
      <pc:sldChg chg="addSp modSp del mod modClrScheme chgLayout">
        <pc:chgData name="Okami Winter" userId="afac17caaa39c9d1" providerId="Windows Live" clId="Web-{9D7C137A-424C-4191-A56D-7757D4214FE5}" dt="2023-02-19T12:24:40.171" v="18"/>
        <pc:sldMkLst>
          <pc:docMk/>
          <pc:sldMk cId="3386372756" sldId="261"/>
        </pc:sldMkLst>
        <pc:spChg chg="mod ord">
          <ac:chgData name="Okami Winter" userId="afac17caaa39c9d1" providerId="Windows Live" clId="Web-{9D7C137A-424C-4191-A56D-7757D4214FE5}" dt="2023-02-19T12:24:10.247" v="10"/>
          <ac:spMkLst>
            <pc:docMk/>
            <pc:sldMk cId="3386372756" sldId="261"/>
            <ac:spMk id="2" creationId="{5867C750-D15A-BF7C-3F57-58C204393E20}"/>
          </ac:spMkLst>
        </pc:spChg>
        <pc:spChg chg="add mod ord">
          <ac:chgData name="Okami Winter" userId="afac17caaa39c9d1" providerId="Windows Live" clId="Web-{9D7C137A-424C-4191-A56D-7757D4214FE5}" dt="2023-02-19T12:24:16.138" v="11" actId="14100"/>
          <ac:spMkLst>
            <pc:docMk/>
            <pc:sldMk cId="3386372756" sldId="261"/>
            <ac:spMk id="3" creationId="{C2C7A12C-0E4E-1DD2-5302-0995CA257CD3}"/>
          </ac:spMkLst>
        </pc:spChg>
        <pc:picChg chg="mod ord modCrop">
          <ac:chgData name="Okami Winter" userId="afac17caaa39c9d1" providerId="Windows Live" clId="Web-{9D7C137A-424C-4191-A56D-7757D4214FE5}" dt="2023-02-19T12:24:34.702" v="17" actId="1076"/>
          <ac:picMkLst>
            <pc:docMk/>
            <pc:sldMk cId="3386372756" sldId="261"/>
            <ac:picMk id="4" creationId="{FACC4FC3-EA83-3683-A962-2A8C2D6D5638}"/>
          </ac:picMkLst>
        </pc:picChg>
        <pc:picChg chg="mod">
          <ac:chgData name="Okami Winter" userId="afac17caaa39c9d1" providerId="Windows Live" clId="Web-{9D7C137A-424C-4191-A56D-7757D4214FE5}" dt="2023-02-19T12:24:25.717" v="14" actId="1076"/>
          <ac:picMkLst>
            <pc:docMk/>
            <pc:sldMk cId="3386372756" sldId="261"/>
            <ac:picMk id="5" creationId="{A24F7F64-6179-0430-10A7-3CC88389E5FE}"/>
          </ac:picMkLst>
        </pc:picChg>
      </pc:sldChg>
      <pc:sldChg chg="addSp delSp modSp new mod modTransition setBg">
        <pc:chgData name="Okami Winter" userId="afac17caaa39c9d1" providerId="Windows Live" clId="Web-{9D7C137A-424C-4191-A56D-7757D4214FE5}" dt="2023-02-19T13:19:41.331" v="256"/>
        <pc:sldMkLst>
          <pc:docMk/>
          <pc:sldMk cId="3956176730" sldId="262"/>
        </pc:sldMkLst>
        <pc:spChg chg="mod">
          <ac:chgData name="Okami Winter" userId="afac17caaa39c9d1" providerId="Windows Live" clId="Web-{9D7C137A-424C-4191-A56D-7757D4214FE5}" dt="2023-02-19T13:06:28.930" v="239" actId="1076"/>
          <ac:spMkLst>
            <pc:docMk/>
            <pc:sldMk cId="3956176730" sldId="262"/>
            <ac:spMk id="2" creationId="{1B8D26ED-EC19-1552-8AE9-9DC02D6C86F7}"/>
          </ac:spMkLst>
        </pc:spChg>
        <pc:spChg chg="del">
          <ac:chgData name="Okami Winter" userId="afac17caaa39c9d1" providerId="Windows Live" clId="Web-{9D7C137A-424C-4191-A56D-7757D4214FE5}" dt="2023-02-19T13:03:40.793" v="219"/>
          <ac:spMkLst>
            <pc:docMk/>
            <pc:sldMk cId="3956176730" sldId="262"/>
            <ac:spMk id="3" creationId="{D08DFF9F-7A24-DC42-4BEA-3D38792C9D7C}"/>
          </ac:spMkLst>
        </pc:spChg>
        <pc:spChg chg="add del mod">
          <ac:chgData name="Okami Winter" userId="afac17caaa39c9d1" providerId="Windows Live" clId="Web-{9D7C137A-424C-4191-A56D-7757D4214FE5}" dt="2023-02-19T13:04:47.469" v="225"/>
          <ac:spMkLst>
            <pc:docMk/>
            <pc:sldMk cId="3956176730" sldId="262"/>
            <ac:spMk id="6" creationId="{BBF393E0-E5F1-2453-2B7F-89623564F56E}"/>
          </ac:spMkLst>
        </pc:spChg>
        <pc:spChg chg="add del mod">
          <ac:chgData name="Okami Winter" userId="afac17caaa39c9d1" providerId="Windows Live" clId="Web-{9D7C137A-424C-4191-A56D-7757D4214FE5}" dt="2023-02-19T13:05:28.472" v="231"/>
          <ac:spMkLst>
            <pc:docMk/>
            <pc:sldMk cId="3956176730" sldId="262"/>
            <ac:spMk id="9" creationId="{EEBF16C7-2465-1C2E-17CD-9565A88585E9}"/>
          </ac:spMkLst>
        </pc:spChg>
        <pc:spChg chg="add mod">
          <ac:chgData name="Okami Winter" userId="afac17caaa39c9d1" providerId="Windows Live" clId="Web-{9D7C137A-424C-4191-A56D-7757D4214FE5}" dt="2023-02-19T13:19:31.658" v="255"/>
          <ac:spMkLst>
            <pc:docMk/>
            <pc:sldMk cId="3956176730" sldId="262"/>
            <ac:spMk id="11" creationId="{535AC0B1-0A50-5335-47BC-489426D935E2}"/>
          </ac:spMkLst>
        </pc:spChg>
        <pc:picChg chg="add del mod ord">
          <ac:chgData name="Okami Winter" userId="afac17caaa39c9d1" providerId="Windows Live" clId="Web-{9D7C137A-424C-4191-A56D-7757D4214FE5}" dt="2023-02-19T13:04:12.951" v="224"/>
          <ac:picMkLst>
            <pc:docMk/>
            <pc:sldMk cId="3956176730" sldId="262"/>
            <ac:picMk id="4" creationId="{BC8E743F-9C4A-AA3A-6068-99716DE1F8A8}"/>
          </ac:picMkLst>
        </pc:picChg>
        <pc:picChg chg="add del mod ord">
          <ac:chgData name="Okami Winter" userId="afac17caaa39c9d1" providerId="Windows Live" clId="Web-{9D7C137A-424C-4191-A56D-7757D4214FE5}" dt="2023-02-19T13:05:19.315" v="230"/>
          <ac:picMkLst>
            <pc:docMk/>
            <pc:sldMk cId="3956176730" sldId="262"/>
            <ac:picMk id="7" creationId="{0BB99901-0717-1EB8-BEC4-BB9247E7CEEE}"/>
          </ac:picMkLst>
        </pc:picChg>
        <pc:picChg chg="add mod ord">
          <ac:chgData name="Okami Winter" userId="afac17caaa39c9d1" providerId="Windows Live" clId="Web-{9D7C137A-424C-4191-A56D-7757D4214FE5}" dt="2023-02-19T13:18:14.340" v="249" actId="1076"/>
          <ac:picMkLst>
            <pc:docMk/>
            <pc:sldMk cId="3956176730" sldId="262"/>
            <ac:picMk id="10" creationId="{F081680C-18AE-3B49-E0DD-52FF1F7301AC}"/>
          </ac:picMkLst>
        </pc:picChg>
      </pc:sldChg>
      <pc:sldChg chg="addSp delSp modSp new mod modTransition setBg addAnim delAnim modAnim setClrOvrMap">
        <pc:chgData name="Okami Winter" userId="afac17caaa39c9d1" providerId="Windows Live" clId="Web-{9D7C137A-424C-4191-A56D-7757D4214FE5}" dt="2023-02-19T13:25:53.654" v="323"/>
        <pc:sldMkLst>
          <pc:docMk/>
          <pc:sldMk cId="1072610878" sldId="263"/>
        </pc:sldMkLst>
        <pc:spChg chg="mod ord">
          <ac:chgData name="Okami Winter" userId="afac17caaa39c9d1" providerId="Windows Live" clId="Web-{9D7C137A-424C-4191-A56D-7757D4214FE5}" dt="2023-02-19T13:25:44.919" v="319" actId="1076"/>
          <ac:spMkLst>
            <pc:docMk/>
            <pc:sldMk cId="1072610878" sldId="263"/>
            <ac:spMk id="2" creationId="{60870506-EC0B-95A6-1091-D8276AE93497}"/>
          </ac:spMkLst>
        </pc:spChg>
        <pc:spChg chg="del">
          <ac:chgData name="Okami Winter" userId="afac17caaa39c9d1" providerId="Windows Live" clId="Web-{9D7C137A-424C-4191-A56D-7757D4214FE5}" dt="2023-02-19T13:22:06.091" v="259"/>
          <ac:spMkLst>
            <pc:docMk/>
            <pc:sldMk cId="1072610878" sldId="263"/>
            <ac:spMk id="3" creationId="{86773A31-1B03-14A1-48EC-4F329BA4E6DE}"/>
          </ac:spMkLst>
        </pc:spChg>
        <pc:spChg chg="add del">
          <ac:chgData name="Okami Winter" userId="afac17caaa39c9d1" providerId="Windows Live" clId="Web-{9D7C137A-424C-4191-A56D-7757D4214FE5}" dt="2023-02-19T13:23:21.128" v="298"/>
          <ac:spMkLst>
            <pc:docMk/>
            <pc:sldMk cId="1072610878" sldId="263"/>
            <ac:spMk id="8" creationId="{C8341D07-B993-77F5-AC6F-C397CB290494}"/>
          </ac:spMkLst>
        </pc:spChg>
        <pc:spChg chg="add del ord">
          <ac:chgData name="Okami Winter" userId="afac17caaa39c9d1" providerId="Windows Live" clId="Web-{9D7C137A-424C-4191-A56D-7757D4214FE5}" dt="2023-02-19T13:23:24.003" v="299"/>
          <ac:spMkLst>
            <pc:docMk/>
            <pc:sldMk cId="1072610878" sldId="263"/>
            <ac:spMk id="11" creationId="{F79FF99C-BAA9-404F-9C96-6DD456B4F795}"/>
          </ac:spMkLst>
        </pc:spChg>
        <pc:spChg chg="add del ord">
          <ac:chgData name="Okami Winter" userId="afac17caaa39c9d1" providerId="Windows Live" clId="Web-{9D7C137A-424C-4191-A56D-7757D4214FE5}" dt="2023-02-19T13:23:24.003" v="299"/>
          <ac:spMkLst>
            <pc:docMk/>
            <pc:sldMk cId="1072610878" sldId="263"/>
            <ac:spMk id="13" creationId="{49C44AFD-C72D-4D9C-84C6-73E615CED884}"/>
          </ac:spMkLst>
        </pc:spChg>
        <pc:spChg chg="add del">
          <ac:chgData name="Okami Winter" userId="afac17caaa39c9d1" providerId="Windows Live" clId="Web-{9D7C137A-424C-4191-A56D-7757D4214FE5}" dt="2023-02-19T13:24:27.320" v="314"/>
          <ac:spMkLst>
            <pc:docMk/>
            <pc:sldMk cId="1072610878" sldId="263"/>
            <ac:spMk id="22" creationId="{2550AE69-AC86-4188-83E5-A856C4F1DCFF}"/>
          </ac:spMkLst>
        </pc:spChg>
        <pc:spChg chg="add del">
          <ac:chgData name="Okami Winter" userId="afac17caaa39c9d1" providerId="Windows Live" clId="Web-{9D7C137A-424C-4191-A56D-7757D4214FE5}" dt="2023-02-19T13:24:27.320" v="314"/>
          <ac:spMkLst>
            <pc:docMk/>
            <pc:sldMk cId="1072610878" sldId="263"/>
            <ac:spMk id="24" creationId="{EC4CA156-2C9D-4F0C-B229-88D8B5E17BCF}"/>
          </ac:spMkLst>
        </pc:spChg>
        <pc:spChg chg="add del">
          <ac:chgData name="Okami Winter" userId="afac17caaa39c9d1" providerId="Windows Live" clId="Web-{9D7C137A-424C-4191-A56D-7757D4214FE5}" dt="2023-02-19T13:24:27.320" v="314"/>
          <ac:spMkLst>
            <pc:docMk/>
            <pc:sldMk cId="1072610878" sldId="263"/>
            <ac:spMk id="26" creationId="{D7361ED3-EBE5-4EFC-8DA3-D0CE4BF2F4B1}"/>
          </ac:spMkLst>
        </pc:spChg>
        <pc:spChg chg="add del">
          <ac:chgData name="Okami Winter" userId="afac17caaa39c9d1" providerId="Windows Live" clId="Web-{9D7C137A-424C-4191-A56D-7757D4214FE5}" dt="2023-02-19T13:24:27.320" v="314"/>
          <ac:spMkLst>
            <pc:docMk/>
            <pc:sldMk cId="1072610878" sldId="263"/>
            <ac:spMk id="32" creationId="{5C28659E-412C-4600-B45E-BAE370BC24B9}"/>
          </ac:spMkLst>
        </pc:spChg>
        <pc:spChg chg="add del ord">
          <ac:chgData name="Okami Winter" userId="afac17caaa39c9d1" providerId="Windows Live" clId="Web-{9D7C137A-424C-4191-A56D-7757D4214FE5}" dt="2023-02-19T13:24:27.320" v="314"/>
          <ac:spMkLst>
            <pc:docMk/>
            <pc:sldMk cId="1072610878" sldId="263"/>
            <ac:spMk id="34" creationId="{AE95896B-6905-4618-A7DF-DED8A61FBC83}"/>
          </ac:spMkLst>
        </pc:spChg>
        <pc:spChg chg="add del ord">
          <ac:chgData name="Okami Winter" userId="afac17caaa39c9d1" providerId="Windows Live" clId="Web-{9D7C137A-424C-4191-A56D-7757D4214FE5}" dt="2023-02-19T13:24:27.320" v="314"/>
          <ac:spMkLst>
            <pc:docMk/>
            <pc:sldMk cId="1072610878" sldId="263"/>
            <ac:spMk id="36" creationId="{7748BD8C-4984-4138-94CA-2DC5F39DC379}"/>
          </ac:spMkLst>
        </pc:spChg>
        <pc:spChg chg="add">
          <ac:chgData name="Okami Winter" userId="afac17caaa39c9d1" providerId="Windows Live" clId="Web-{9D7C137A-424C-4191-A56D-7757D4214FE5}" dt="2023-02-19T13:24:27.320" v="314"/>
          <ac:spMkLst>
            <pc:docMk/>
            <pc:sldMk cId="1072610878" sldId="263"/>
            <ac:spMk id="41" creationId="{2550AE69-AC86-4188-83E5-A856C4F1DCFF}"/>
          </ac:spMkLst>
        </pc:spChg>
        <pc:spChg chg="add">
          <ac:chgData name="Okami Winter" userId="afac17caaa39c9d1" providerId="Windows Live" clId="Web-{9D7C137A-424C-4191-A56D-7757D4214FE5}" dt="2023-02-19T13:24:27.320" v="314"/>
          <ac:spMkLst>
            <pc:docMk/>
            <pc:sldMk cId="1072610878" sldId="263"/>
            <ac:spMk id="43" creationId="{EC4CA156-2C9D-4F0C-B229-88D8B5E17BCF}"/>
          </ac:spMkLst>
        </pc:spChg>
        <pc:spChg chg="add">
          <ac:chgData name="Okami Winter" userId="afac17caaa39c9d1" providerId="Windows Live" clId="Web-{9D7C137A-424C-4191-A56D-7757D4214FE5}" dt="2023-02-19T13:24:27.320" v="314"/>
          <ac:spMkLst>
            <pc:docMk/>
            <pc:sldMk cId="1072610878" sldId="263"/>
            <ac:spMk id="45" creationId="{D7361ED3-EBE5-4EFC-8DA3-D0CE4BF2F4B1}"/>
          </ac:spMkLst>
        </pc:spChg>
        <pc:spChg chg="add">
          <ac:chgData name="Okami Winter" userId="afac17caaa39c9d1" providerId="Windows Live" clId="Web-{9D7C137A-424C-4191-A56D-7757D4214FE5}" dt="2023-02-19T13:24:27.320" v="314"/>
          <ac:spMkLst>
            <pc:docMk/>
            <pc:sldMk cId="1072610878" sldId="263"/>
            <ac:spMk id="51" creationId="{5C28659E-412C-4600-B45E-BAE370BC24B9}"/>
          </ac:spMkLst>
        </pc:spChg>
        <pc:spChg chg="add">
          <ac:chgData name="Okami Winter" userId="afac17caaa39c9d1" providerId="Windows Live" clId="Web-{9D7C137A-424C-4191-A56D-7757D4214FE5}" dt="2023-02-19T13:24:27.320" v="314"/>
          <ac:spMkLst>
            <pc:docMk/>
            <pc:sldMk cId="1072610878" sldId="263"/>
            <ac:spMk id="53" creationId="{AE95896B-6905-4618-A7DF-DED8A61FBC83}"/>
          </ac:spMkLst>
        </pc:spChg>
        <pc:spChg chg="add">
          <ac:chgData name="Okami Winter" userId="afac17caaa39c9d1" providerId="Windows Live" clId="Web-{9D7C137A-424C-4191-A56D-7757D4214FE5}" dt="2023-02-19T13:24:27.320" v="314"/>
          <ac:spMkLst>
            <pc:docMk/>
            <pc:sldMk cId="1072610878" sldId="263"/>
            <ac:spMk id="55" creationId="{7748BD8C-4984-4138-94CA-2DC5F39DC379}"/>
          </ac:spMkLst>
        </pc:spChg>
        <pc:grpChg chg="add del">
          <ac:chgData name="Okami Winter" userId="afac17caaa39c9d1" providerId="Windows Live" clId="Web-{9D7C137A-424C-4191-A56D-7757D4214FE5}" dt="2023-02-19T13:23:24.003" v="299"/>
          <ac:grpSpMkLst>
            <pc:docMk/>
            <pc:sldMk cId="1072610878" sldId="263"/>
            <ac:grpSpMk id="15" creationId="{1D25B14F-36E0-41E8-956F-CABEF1ADD65F}"/>
          </ac:grpSpMkLst>
        </pc:grpChg>
        <pc:grpChg chg="add del">
          <ac:chgData name="Okami Winter" userId="afac17caaa39c9d1" providerId="Windows Live" clId="Web-{9D7C137A-424C-4191-A56D-7757D4214FE5}" dt="2023-02-19T13:24:27.320" v="314"/>
          <ac:grpSpMkLst>
            <pc:docMk/>
            <pc:sldMk cId="1072610878" sldId="263"/>
            <ac:grpSpMk id="28" creationId="{85105087-7F16-4C94-837C-C45445116665}"/>
          </ac:grpSpMkLst>
        </pc:grpChg>
        <pc:grpChg chg="add">
          <ac:chgData name="Okami Winter" userId="afac17caaa39c9d1" providerId="Windows Live" clId="Web-{9D7C137A-424C-4191-A56D-7757D4214FE5}" dt="2023-02-19T13:24:27.320" v="314"/>
          <ac:grpSpMkLst>
            <pc:docMk/>
            <pc:sldMk cId="1072610878" sldId="263"/>
            <ac:grpSpMk id="47" creationId="{85105087-7F16-4C94-837C-C45445116665}"/>
          </ac:grpSpMkLst>
        </pc:grpChg>
        <pc:picChg chg="add mod ord">
          <ac:chgData name="Okami Winter" userId="afac17caaa39c9d1" providerId="Windows Live" clId="Web-{9D7C137A-424C-4191-A56D-7757D4214FE5}" dt="2023-02-19T13:24:21.085" v="312" actId="1076"/>
          <ac:picMkLst>
            <pc:docMk/>
            <pc:sldMk cId="1072610878" sldId="263"/>
            <ac:picMk id="4" creationId="{7118D800-FC30-D938-2CCC-FA42F2807FE9}"/>
          </ac:picMkLst>
        </pc:picChg>
      </pc:sldChg>
      <pc:sldChg chg="addSp delSp modSp new mod setBg addAnim delAnim modAnim setClrOvrMap">
        <pc:chgData name="Okami Winter" userId="afac17caaa39c9d1" providerId="Windows Live" clId="Web-{9D7C137A-424C-4191-A56D-7757D4214FE5}" dt="2023-02-19T13:37:53.956" v="390"/>
        <pc:sldMkLst>
          <pc:docMk/>
          <pc:sldMk cId="1010199730" sldId="264"/>
        </pc:sldMkLst>
        <pc:spChg chg="mod ord">
          <ac:chgData name="Okami Winter" userId="afac17caaa39c9d1" providerId="Windows Live" clId="Web-{9D7C137A-424C-4191-A56D-7757D4214FE5}" dt="2023-02-19T13:29:38.561" v="360"/>
          <ac:spMkLst>
            <pc:docMk/>
            <pc:sldMk cId="1010199730" sldId="264"/>
            <ac:spMk id="2" creationId="{8A8601EB-BEE0-1FDF-B2A8-9E1BD8497409}"/>
          </ac:spMkLst>
        </pc:spChg>
        <pc:spChg chg="del">
          <ac:chgData name="Okami Winter" userId="afac17caaa39c9d1" providerId="Windows Live" clId="Web-{9D7C137A-424C-4191-A56D-7757D4214FE5}" dt="2023-02-19T13:27:58.570" v="340"/>
          <ac:spMkLst>
            <pc:docMk/>
            <pc:sldMk cId="1010199730" sldId="264"/>
            <ac:spMk id="3" creationId="{95C23087-1529-A4AC-0F39-A99C1D8C1863}"/>
          </ac:spMkLst>
        </pc:spChg>
        <pc:spChg chg="add del mod">
          <ac:chgData name="Okami Winter" userId="afac17caaa39c9d1" providerId="Windows Live" clId="Web-{9D7C137A-424C-4191-A56D-7757D4214FE5}" dt="2023-02-19T13:28:28.103" v="344"/>
          <ac:spMkLst>
            <pc:docMk/>
            <pc:sldMk cId="1010199730" sldId="264"/>
            <ac:spMk id="6" creationId="{5E3A8D2E-39CF-D59F-CA77-877F61E0FED6}"/>
          </ac:spMkLst>
        </pc:spChg>
        <pc:spChg chg="add del">
          <ac:chgData name="Okami Winter" userId="afac17caaa39c9d1" providerId="Windows Live" clId="Web-{9D7C137A-424C-4191-A56D-7757D4214FE5}" dt="2023-02-19T13:29:27.592" v="357"/>
          <ac:spMkLst>
            <pc:docMk/>
            <pc:sldMk cId="1010199730" sldId="264"/>
            <ac:spMk id="13" creationId="{02027ABD-158E-E5D8-2282-B18D168C3D65}"/>
          </ac:spMkLst>
        </pc:spChg>
        <pc:spChg chg="add del">
          <ac:chgData name="Okami Winter" userId="afac17caaa39c9d1" providerId="Windows Live" clId="Web-{9D7C137A-424C-4191-A56D-7757D4214FE5}" dt="2023-02-19T13:29:38.561" v="360"/>
          <ac:spMkLst>
            <pc:docMk/>
            <pc:sldMk cId="1010199730" sldId="264"/>
            <ac:spMk id="16" creationId="{F79FF99C-BAA9-404F-9C96-6DD456B4F795}"/>
          </ac:spMkLst>
        </pc:spChg>
        <pc:spChg chg="add del">
          <ac:chgData name="Okami Winter" userId="afac17caaa39c9d1" providerId="Windows Live" clId="Web-{9D7C137A-424C-4191-A56D-7757D4214FE5}" dt="2023-02-19T13:29:38.561" v="360"/>
          <ac:spMkLst>
            <pc:docMk/>
            <pc:sldMk cId="1010199730" sldId="264"/>
            <ac:spMk id="18" creationId="{49C44AFD-C72D-4D9C-84C6-73E615CED884}"/>
          </ac:spMkLst>
        </pc:spChg>
        <pc:spChg chg="add del">
          <ac:chgData name="Okami Winter" userId="afac17caaa39c9d1" providerId="Windows Live" clId="Web-{9D7C137A-424C-4191-A56D-7757D4214FE5}" dt="2023-02-19T13:29:38.483" v="359"/>
          <ac:spMkLst>
            <pc:docMk/>
            <pc:sldMk cId="1010199730" sldId="264"/>
            <ac:spMk id="27" creationId="{D57A997F-57D3-4F47-B77A-14DE76B507ED}"/>
          </ac:spMkLst>
        </pc:spChg>
        <pc:spChg chg="add del">
          <ac:chgData name="Okami Winter" userId="afac17caaa39c9d1" providerId="Windows Live" clId="Web-{9D7C137A-424C-4191-A56D-7757D4214FE5}" dt="2023-02-19T13:29:38.483" v="359"/>
          <ac:spMkLst>
            <pc:docMk/>
            <pc:sldMk cId="1010199730" sldId="264"/>
            <ac:spMk id="29" creationId="{5B304EBC-E1F0-4042-84B1-65AD44AB17A9}"/>
          </ac:spMkLst>
        </pc:spChg>
        <pc:spChg chg="add del">
          <ac:chgData name="Okami Winter" userId="afac17caaa39c9d1" providerId="Windows Live" clId="Web-{9D7C137A-424C-4191-A56D-7757D4214FE5}" dt="2023-02-19T13:29:38.483" v="359"/>
          <ac:spMkLst>
            <pc:docMk/>
            <pc:sldMk cId="1010199730" sldId="264"/>
            <ac:spMk id="31" creationId="{30F5971A-100F-43B9-AF60-FD95A592D27B}"/>
          </ac:spMkLst>
        </pc:spChg>
        <pc:spChg chg="add del">
          <ac:chgData name="Okami Winter" userId="afac17caaa39c9d1" providerId="Windows Live" clId="Web-{9D7C137A-424C-4191-A56D-7757D4214FE5}" dt="2023-02-19T13:29:38.483" v="359"/>
          <ac:spMkLst>
            <pc:docMk/>
            <pc:sldMk cId="1010199730" sldId="264"/>
            <ac:spMk id="37" creationId="{5C28659E-412C-4600-B45E-BAE370BC24B9}"/>
          </ac:spMkLst>
        </pc:spChg>
        <pc:spChg chg="add del">
          <ac:chgData name="Okami Winter" userId="afac17caaa39c9d1" providerId="Windows Live" clId="Web-{9D7C137A-424C-4191-A56D-7757D4214FE5}" dt="2023-02-19T13:29:38.483" v="359"/>
          <ac:spMkLst>
            <pc:docMk/>
            <pc:sldMk cId="1010199730" sldId="264"/>
            <ac:spMk id="39" creationId="{AE95896B-6905-4618-A7DF-DED8A61FBC83}"/>
          </ac:spMkLst>
        </pc:spChg>
        <pc:spChg chg="add del">
          <ac:chgData name="Okami Winter" userId="afac17caaa39c9d1" providerId="Windows Live" clId="Web-{9D7C137A-424C-4191-A56D-7757D4214FE5}" dt="2023-02-19T13:29:38.483" v="359"/>
          <ac:spMkLst>
            <pc:docMk/>
            <pc:sldMk cId="1010199730" sldId="264"/>
            <ac:spMk id="41" creationId="{7748BD8C-4984-4138-94CA-2DC5F39DC379}"/>
          </ac:spMkLst>
        </pc:spChg>
        <pc:spChg chg="add">
          <ac:chgData name="Okami Winter" userId="afac17caaa39c9d1" providerId="Windows Live" clId="Web-{9D7C137A-424C-4191-A56D-7757D4214FE5}" dt="2023-02-19T13:29:38.561" v="360"/>
          <ac:spMkLst>
            <pc:docMk/>
            <pc:sldMk cId="1010199730" sldId="264"/>
            <ac:spMk id="43" creationId="{D57A997F-57D3-4F47-B77A-14DE76B507ED}"/>
          </ac:spMkLst>
        </pc:spChg>
        <pc:spChg chg="add">
          <ac:chgData name="Okami Winter" userId="afac17caaa39c9d1" providerId="Windows Live" clId="Web-{9D7C137A-424C-4191-A56D-7757D4214FE5}" dt="2023-02-19T13:29:38.561" v="360"/>
          <ac:spMkLst>
            <pc:docMk/>
            <pc:sldMk cId="1010199730" sldId="264"/>
            <ac:spMk id="44" creationId="{5B304EBC-E1F0-4042-84B1-65AD44AB17A9}"/>
          </ac:spMkLst>
        </pc:spChg>
        <pc:spChg chg="add">
          <ac:chgData name="Okami Winter" userId="afac17caaa39c9d1" providerId="Windows Live" clId="Web-{9D7C137A-424C-4191-A56D-7757D4214FE5}" dt="2023-02-19T13:29:38.561" v="360"/>
          <ac:spMkLst>
            <pc:docMk/>
            <pc:sldMk cId="1010199730" sldId="264"/>
            <ac:spMk id="45" creationId="{30F5971A-100F-43B9-AF60-FD95A592D27B}"/>
          </ac:spMkLst>
        </pc:spChg>
        <pc:spChg chg="add">
          <ac:chgData name="Okami Winter" userId="afac17caaa39c9d1" providerId="Windows Live" clId="Web-{9D7C137A-424C-4191-A56D-7757D4214FE5}" dt="2023-02-19T13:29:38.561" v="360"/>
          <ac:spMkLst>
            <pc:docMk/>
            <pc:sldMk cId="1010199730" sldId="264"/>
            <ac:spMk id="47" creationId="{ACA4BFD6-A840-4864-9375-F0AFF166CED1}"/>
          </ac:spMkLst>
        </pc:spChg>
        <pc:spChg chg="add">
          <ac:chgData name="Okami Winter" userId="afac17caaa39c9d1" providerId="Windows Live" clId="Web-{9D7C137A-424C-4191-A56D-7757D4214FE5}" dt="2023-02-19T13:29:38.561" v="360"/>
          <ac:spMkLst>
            <pc:docMk/>
            <pc:sldMk cId="1010199730" sldId="264"/>
            <ac:spMk id="48" creationId="{A6630947-3905-4131-AE58-F8420E6BEB35}"/>
          </ac:spMkLst>
        </pc:spChg>
        <pc:spChg chg="add">
          <ac:chgData name="Okami Winter" userId="afac17caaa39c9d1" providerId="Windows Live" clId="Web-{9D7C137A-424C-4191-A56D-7757D4214FE5}" dt="2023-02-19T13:29:38.561" v="360"/>
          <ac:spMkLst>
            <pc:docMk/>
            <pc:sldMk cId="1010199730" sldId="264"/>
            <ac:spMk id="49" creationId="{95C3D4A7-51DC-4435-B411-57BEE3CB8F7B}"/>
          </ac:spMkLst>
        </pc:spChg>
        <pc:grpChg chg="add del">
          <ac:chgData name="Okami Winter" userId="afac17caaa39c9d1" providerId="Windows Live" clId="Web-{9D7C137A-424C-4191-A56D-7757D4214FE5}" dt="2023-02-19T13:29:38.561" v="360"/>
          <ac:grpSpMkLst>
            <pc:docMk/>
            <pc:sldMk cId="1010199730" sldId="264"/>
            <ac:grpSpMk id="20" creationId="{1D25B14F-36E0-41E8-956F-CABEF1ADD65F}"/>
          </ac:grpSpMkLst>
        </pc:grpChg>
        <pc:grpChg chg="add del">
          <ac:chgData name="Okami Winter" userId="afac17caaa39c9d1" providerId="Windows Live" clId="Web-{9D7C137A-424C-4191-A56D-7757D4214FE5}" dt="2023-02-19T13:29:38.483" v="359"/>
          <ac:grpSpMkLst>
            <pc:docMk/>
            <pc:sldMk cId="1010199730" sldId="264"/>
            <ac:grpSpMk id="33" creationId="{B34AA403-A228-4305-AE48-0FF5690E3EF5}"/>
          </ac:grpSpMkLst>
        </pc:grpChg>
        <pc:grpChg chg="add">
          <ac:chgData name="Okami Winter" userId="afac17caaa39c9d1" providerId="Windows Live" clId="Web-{9D7C137A-424C-4191-A56D-7757D4214FE5}" dt="2023-02-19T13:29:38.561" v="360"/>
          <ac:grpSpMkLst>
            <pc:docMk/>
            <pc:sldMk cId="1010199730" sldId="264"/>
            <ac:grpSpMk id="46" creationId="{B34AA403-A228-4305-AE48-0FF5690E3EF5}"/>
          </ac:grpSpMkLst>
        </pc:grpChg>
        <pc:picChg chg="add del mod ord">
          <ac:chgData name="Okami Winter" userId="afac17caaa39c9d1" providerId="Windows Live" clId="Web-{9D7C137A-424C-4191-A56D-7757D4214FE5}" dt="2023-02-19T13:28:09.820" v="343"/>
          <ac:picMkLst>
            <pc:docMk/>
            <pc:sldMk cId="1010199730" sldId="264"/>
            <ac:picMk id="4" creationId="{88A00147-BA97-2D56-5446-7B0E2AD748DE}"/>
          </ac:picMkLst>
        </pc:picChg>
        <pc:picChg chg="add mod ord">
          <ac:chgData name="Okami Winter" userId="afac17caaa39c9d1" providerId="Windows Live" clId="Web-{9D7C137A-424C-4191-A56D-7757D4214FE5}" dt="2023-02-19T13:30:07.376" v="363"/>
          <ac:picMkLst>
            <pc:docMk/>
            <pc:sldMk cId="1010199730" sldId="264"/>
            <ac:picMk id="7" creationId="{69FB0E95-9757-D8B3-9B71-A7ECCCEAF888}"/>
          </ac:picMkLst>
        </pc:picChg>
        <pc:picChg chg="add mod ord">
          <ac:chgData name="Okami Winter" userId="afac17caaa39c9d1" providerId="Windows Live" clId="Web-{9D7C137A-424C-4191-A56D-7757D4214FE5}" dt="2023-02-19T13:37:44.346" v="387"/>
          <ac:picMkLst>
            <pc:docMk/>
            <pc:sldMk cId="1010199730" sldId="264"/>
            <ac:picMk id="8" creationId="{21355459-AE9F-E596-9410-F6B7E10EBCD1}"/>
          </ac:picMkLst>
        </pc:picChg>
        <pc:picChg chg="add mod ord">
          <ac:chgData name="Okami Winter" userId="afac17caaa39c9d1" providerId="Windows Live" clId="Web-{9D7C137A-424C-4191-A56D-7757D4214FE5}" dt="2023-02-19T13:29:38.561" v="360"/>
          <ac:picMkLst>
            <pc:docMk/>
            <pc:sldMk cId="1010199730" sldId="264"/>
            <ac:picMk id="9" creationId="{94EB1ED6-F34B-C924-C9E7-B95EF16769B1}"/>
          </ac:picMkLst>
        </pc:picChg>
        <pc:picChg chg="add mod">
          <ac:chgData name="Okami Winter" userId="afac17caaa39c9d1" providerId="Windows Live" clId="Web-{9D7C137A-424C-4191-A56D-7757D4214FE5}" dt="2023-02-19T13:32:27.230" v="367" actId="14100"/>
          <ac:picMkLst>
            <pc:docMk/>
            <pc:sldMk cId="1010199730" sldId="264"/>
            <ac:picMk id="10" creationId="{6863F788-CEDC-8DBF-C146-C5FCCA175C7F}"/>
          </ac:picMkLst>
        </pc:picChg>
        <pc:picChg chg="add del mod">
          <ac:chgData name="Okami Winter" userId="afac17caaa39c9d1" providerId="Windows Live" clId="Web-{9D7C137A-424C-4191-A56D-7757D4214FE5}" dt="2023-02-19T13:37:53.956" v="390"/>
          <ac:picMkLst>
            <pc:docMk/>
            <pc:sldMk cId="1010199730" sldId="264"/>
            <ac:picMk id="11" creationId="{7F6DD3D8-33B2-1F3E-82A0-E226761DD8FC}"/>
          </ac:picMkLst>
        </pc:picChg>
      </pc:sldChg>
      <pc:sldChg chg="addSp delSp modSp new mod modTransition setBg addAnim delAnim">
        <pc:chgData name="Okami Winter" userId="afac17caaa39c9d1" providerId="Windows Live" clId="Web-{9D7C137A-424C-4191-A56D-7757D4214FE5}" dt="2023-02-19T13:43:31.277" v="434"/>
        <pc:sldMkLst>
          <pc:docMk/>
          <pc:sldMk cId="3988938634" sldId="265"/>
        </pc:sldMkLst>
        <pc:spChg chg="mod ord">
          <ac:chgData name="Okami Winter" userId="afac17caaa39c9d1" providerId="Windows Live" clId="Web-{9D7C137A-424C-4191-A56D-7757D4214FE5}" dt="2023-02-19T13:43:19.339" v="431" actId="1076"/>
          <ac:spMkLst>
            <pc:docMk/>
            <pc:sldMk cId="3988938634" sldId="265"/>
            <ac:spMk id="2" creationId="{49FFBBF8-4DDA-8CEF-3C28-193A28F0D613}"/>
          </ac:spMkLst>
        </pc:spChg>
        <pc:spChg chg="del">
          <ac:chgData name="Okami Winter" userId="afac17caaa39c9d1" providerId="Windows Live" clId="Web-{9D7C137A-424C-4191-A56D-7757D4214FE5}" dt="2023-02-19T13:38:22.802" v="401"/>
          <ac:spMkLst>
            <pc:docMk/>
            <pc:sldMk cId="3988938634" sldId="265"/>
            <ac:spMk id="3" creationId="{BF9268E7-4753-5B36-1304-9A2FD338D64B}"/>
          </ac:spMkLst>
        </pc:spChg>
        <pc:spChg chg="add del mod">
          <ac:chgData name="Okami Winter" userId="afac17caaa39c9d1" providerId="Windows Live" clId="Web-{9D7C137A-424C-4191-A56D-7757D4214FE5}" dt="2023-02-19T13:39:14.962" v="411"/>
          <ac:spMkLst>
            <pc:docMk/>
            <pc:sldMk cId="3988938634" sldId="265"/>
            <ac:spMk id="7" creationId="{A13F8955-D12C-13D0-64AF-0D64A43A2C32}"/>
          </ac:spMkLst>
        </pc:spChg>
        <pc:spChg chg="add del">
          <ac:chgData name="Okami Winter" userId="afac17caaa39c9d1" providerId="Windows Live" clId="Web-{9D7C137A-424C-4191-A56D-7757D4214FE5}" dt="2023-02-19T13:39:23.416" v="415"/>
          <ac:spMkLst>
            <pc:docMk/>
            <pc:sldMk cId="3988938634" sldId="265"/>
            <ac:spMk id="10" creationId="{2550AE69-AC86-4188-83E5-A856C4F1DCFF}"/>
          </ac:spMkLst>
        </pc:spChg>
        <pc:spChg chg="add del">
          <ac:chgData name="Okami Winter" userId="afac17caaa39c9d1" providerId="Windows Live" clId="Web-{9D7C137A-424C-4191-A56D-7757D4214FE5}" dt="2023-02-19T13:39:23.416" v="415"/>
          <ac:spMkLst>
            <pc:docMk/>
            <pc:sldMk cId="3988938634" sldId="265"/>
            <ac:spMk id="12" creationId="{EC4CA156-2C9D-4F0C-B229-88D8B5E17BCF}"/>
          </ac:spMkLst>
        </pc:spChg>
        <pc:spChg chg="add del">
          <ac:chgData name="Okami Winter" userId="afac17caaa39c9d1" providerId="Windows Live" clId="Web-{9D7C137A-424C-4191-A56D-7757D4214FE5}" dt="2023-02-19T13:39:23.416" v="415"/>
          <ac:spMkLst>
            <pc:docMk/>
            <pc:sldMk cId="3988938634" sldId="265"/>
            <ac:spMk id="14" creationId="{D7361ED3-EBE5-4EFC-8DA3-D0CE4BF2F4B1}"/>
          </ac:spMkLst>
        </pc:spChg>
        <pc:spChg chg="add del">
          <ac:chgData name="Okami Winter" userId="afac17caaa39c9d1" providerId="Windows Live" clId="Web-{9D7C137A-424C-4191-A56D-7757D4214FE5}" dt="2023-02-19T13:39:23.416" v="415"/>
          <ac:spMkLst>
            <pc:docMk/>
            <pc:sldMk cId="3988938634" sldId="265"/>
            <ac:spMk id="20" creationId="{5C28659E-412C-4600-B45E-BAE370BC24B9}"/>
          </ac:spMkLst>
        </pc:spChg>
        <pc:spChg chg="add del">
          <ac:chgData name="Okami Winter" userId="afac17caaa39c9d1" providerId="Windows Live" clId="Web-{9D7C137A-424C-4191-A56D-7757D4214FE5}" dt="2023-02-19T13:39:23.416" v="415"/>
          <ac:spMkLst>
            <pc:docMk/>
            <pc:sldMk cId="3988938634" sldId="265"/>
            <ac:spMk id="22" creationId="{AE95896B-6905-4618-A7DF-DED8A61FBC83}"/>
          </ac:spMkLst>
        </pc:spChg>
        <pc:spChg chg="add del">
          <ac:chgData name="Okami Winter" userId="afac17caaa39c9d1" providerId="Windows Live" clId="Web-{9D7C137A-424C-4191-A56D-7757D4214FE5}" dt="2023-02-19T13:39:23.416" v="415"/>
          <ac:spMkLst>
            <pc:docMk/>
            <pc:sldMk cId="3988938634" sldId="265"/>
            <ac:spMk id="24" creationId="{7748BD8C-4984-4138-94CA-2DC5F39DC379}"/>
          </ac:spMkLst>
        </pc:spChg>
        <pc:spChg chg="add del">
          <ac:chgData name="Okami Winter" userId="afac17caaa39c9d1" providerId="Windows Live" clId="Web-{9D7C137A-424C-4191-A56D-7757D4214FE5}" dt="2023-02-19T13:39:39.901" v="418"/>
          <ac:spMkLst>
            <pc:docMk/>
            <pc:sldMk cId="3988938634" sldId="265"/>
            <ac:spMk id="26" creationId="{CCFB0F09-9A6D-4393-94DE-D19BB32FF3B2}"/>
          </ac:spMkLst>
        </pc:spChg>
        <pc:spChg chg="add del">
          <ac:chgData name="Okami Winter" userId="afac17caaa39c9d1" providerId="Windows Live" clId="Web-{9D7C137A-424C-4191-A56D-7757D4214FE5}" dt="2023-02-19T13:39:39.901" v="418"/>
          <ac:spMkLst>
            <pc:docMk/>
            <pc:sldMk cId="3988938634" sldId="265"/>
            <ac:spMk id="27" creationId="{2550AE69-AC86-4188-83E5-A856C4F1DCFF}"/>
          </ac:spMkLst>
        </pc:spChg>
        <pc:spChg chg="add del">
          <ac:chgData name="Okami Winter" userId="afac17caaa39c9d1" providerId="Windows Live" clId="Web-{9D7C137A-424C-4191-A56D-7757D4214FE5}" dt="2023-02-19T13:39:39.901" v="418"/>
          <ac:spMkLst>
            <pc:docMk/>
            <pc:sldMk cId="3988938634" sldId="265"/>
            <ac:spMk id="28" creationId="{C1A8FF86-3729-44D9-9029-E0816A7E245C}"/>
          </ac:spMkLst>
        </pc:spChg>
        <pc:spChg chg="add del">
          <ac:chgData name="Okami Winter" userId="afac17caaa39c9d1" providerId="Windows Live" clId="Web-{9D7C137A-424C-4191-A56D-7757D4214FE5}" dt="2023-02-19T13:39:39.901" v="418"/>
          <ac:spMkLst>
            <pc:docMk/>
            <pc:sldMk cId="3988938634" sldId="265"/>
            <ac:spMk id="29" creationId="{EC4CA156-2C9D-4F0C-B229-88D8B5E17BCF}"/>
          </ac:spMkLst>
        </pc:spChg>
        <pc:spChg chg="add del">
          <ac:chgData name="Okami Winter" userId="afac17caaa39c9d1" providerId="Windows Live" clId="Web-{9D7C137A-424C-4191-A56D-7757D4214FE5}" dt="2023-02-19T13:39:39.901" v="418"/>
          <ac:spMkLst>
            <pc:docMk/>
            <pc:sldMk cId="3988938634" sldId="265"/>
            <ac:spMk id="33" creationId="{D7361ED3-EBE5-4EFC-8DA3-D0CE4BF2F4B1}"/>
          </ac:spMkLst>
        </pc:spChg>
        <pc:spChg chg="add del">
          <ac:chgData name="Okami Winter" userId="afac17caaa39c9d1" providerId="Windows Live" clId="Web-{9D7C137A-424C-4191-A56D-7757D4214FE5}" dt="2023-02-19T13:39:39.901" v="418"/>
          <ac:spMkLst>
            <pc:docMk/>
            <pc:sldMk cId="3988938634" sldId="265"/>
            <ac:spMk id="35" creationId="{5C28659E-412C-4600-B45E-BAE370BC24B9}"/>
          </ac:spMkLst>
        </pc:spChg>
        <pc:spChg chg="add del">
          <ac:chgData name="Okami Winter" userId="afac17caaa39c9d1" providerId="Windows Live" clId="Web-{9D7C137A-424C-4191-A56D-7757D4214FE5}" dt="2023-02-19T13:39:39.901" v="418"/>
          <ac:spMkLst>
            <pc:docMk/>
            <pc:sldMk cId="3988938634" sldId="265"/>
            <ac:spMk id="36" creationId="{55BE2824-A619-43D4-8CEE-814E76EACEFF}"/>
          </ac:spMkLst>
        </pc:spChg>
        <pc:spChg chg="add del">
          <ac:chgData name="Okami Winter" userId="afac17caaa39c9d1" providerId="Windows Live" clId="Web-{9D7C137A-424C-4191-A56D-7757D4214FE5}" dt="2023-02-19T13:39:39.901" v="418"/>
          <ac:spMkLst>
            <pc:docMk/>
            <pc:sldMk cId="3988938634" sldId="265"/>
            <ac:spMk id="37" creationId="{7F757314-8028-429F-A691-15514DF1133C}"/>
          </ac:spMkLst>
        </pc:spChg>
        <pc:spChg chg="add del">
          <ac:chgData name="Okami Winter" userId="afac17caaa39c9d1" providerId="Windows Live" clId="Web-{9D7C137A-424C-4191-A56D-7757D4214FE5}" dt="2023-02-19T13:40:07.232" v="422"/>
          <ac:spMkLst>
            <pc:docMk/>
            <pc:sldMk cId="3988938634" sldId="265"/>
            <ac:spMk id="42" creationId="{2550AE69-AC86-4188-83E5-A856C4F1DCFF}"/>
          </ac:spMkLst>
        </pc:spChg>
        <pc:spChg chg="add del">
          <ac:chgData name="Okami Winter" userId="afac17caaa39c9d1" providerId="Windows Live" clId="Web-{9D7C137A-424C-4191-A56D-7757D4214FE5}" dt="2023-02-19T13:40:07.232" v="422"/>
          <ac:spMkLst>
            <pc:docMk/>
            <pc:sldMk cId="3988938634" sldId="265"/>
            <ac:spMk id="44" creationId="{EC4CA156-2C9D-4F0C-B229-88D8B5E17BCF}"/>
          </ac:spMkLst>
        </pc:spChg>
        <pc:spChg chg="add del">
          <ac:chgData name="Okami Winter" userId="afac17caaa39c9d1" providerId="Windows Live" clId="Web-{9D7C137A-424C-4191-A56D-7757D4214FE5}" dt="2023-02-19T13:40:07.232" v="422"/>
          <ac:spMkLst>
            <pc:docMk/>
            <pc:sldMk cId="3988938634" sldId="265"/>
            <ac:spMk id="46" creationId="{D7361ED3-EBE5-4EFC-8DA3-D0CE4BF2F4B1}"/>
          </ac:spMkLst>
        </pc:spChg>
        <pc:spChg chg="add del">
          <ac:chgData name="Okami Winter" userId="afac17caaa39c9d1" providerId="Windows Live" clId="Web-{9D7C137A-424C-4191-A56D-7757D4214FE5}" dt="2023-02-19T13:40:07.232" v="422"/>
          <ac:spMkLst>
            <pc:docMk/>
            <pc:sldMk cId="3988938634" sldId="265"/>
            <ac:spMk id="52" creationId="{5C28659E-412C-4600-B45E-BAE370BC24B9}"/>
          </ac:spMkLst>
        </pc:spChg>
        <pc:spChg chg="add del ord">
          <ac:chgData name="Okami Winter" userId="afac17caaa39c9d1" providerId="Windows Live" clId="Web-{9D7C137A-424C-4191-A56D-7757D4214FE5}" dt="2023-02-19T13:40:07.232" v="422"/>
          <ac:spMkLst>
            <pc:docMk/>
            <pc:sldMk cId="3988938634" sldId="265"/>
            <ac:spMk id="54" creationId="{AE95896B-6905-4618-A7DF-DED8A61FBC83}"/>
          </ac:spMkLst>
        </pc:spChg>
        <pc:spChg chg="add del ord">
          <ac:chgData name="Okami Winter" userId="afac17caaa39c9d1" providerId="Windows Live" clId="Web-{9D7C137A-424C-4191-A56D-7757D4214FE5}" dt="2023-02-19T13:40:07.232" v="422"/>
          <ac:spMkLst>
            <pc:docMk/>
            <pc:sldMk cId="3988938634" sldId="265"/>
            <ac:spMk id="56" creationId="{7748BD8C-4984-4138-94CA-2DC5F39DC379}"/>
          </ac:spMkLst>
        </pc:spChg>
        <pc:spChg chg="add">
          <ac:chgData name="Okami Winter" userId="afac17caaa39c9d1" providerId="Windows Live" clId="Web-{9D7C137A-424C-4191-A56D-7757D4214FE5}" dt="2023-02-19T13:40:07.232" v="422"/>
          <ac:spMkLst>
            <pc:docMk/>
            <pc:sldMk cId="3988938634" sldId="265"/>
            <ac:spMk id="61" creationId="{2550AE69-AC86-4188-83E5-A856C4F1DCFF}"/>
          </ac:spMkLst>
        </pc:spChg>
        <pc:spChg chg="add">
          <ac:chgData name="Okami Winter" userId="afac17caaa39c9d1" providerId="Windows Live" clId="Web-{9D7C137A-424C-4191-A56D-7757D4214FE5}" dt="2023-02-19T13:40:07.232" v="422"/>
          <ac:spMkLst>
            <pc:docMk/>
            <pc:sldMk cId="3988938634" sldId="265"/>
            <ac:spMk id="63" creationId="{EC4CA156-2C9D-4F0C-B229-88D8B5E17BCF}"/>
          </ac:spMkLst>
        </pc:spChg>
        <pc:spChg chg="add">
          <ac:chgData name="Okami Winter" userId="afac17caaa39c9d1" providerId="Windows Live" clId="Web-{9D7C137A-424C-4191-A56D-7757D4214FE5}" dt="2023-02-19T13:40:07.232" v="422"/>
          <ac:spMkLst>
            <pc:docMk/>
            <pc:sldMk cId="3988938634" sldId="265"/>
            <ac:spMk id="65" creationId="{D7361ED3-EBE5-4EFC-8DA3-D0CE4BF2F4B1}"/>
          </ac:spMkLst>
        </pc:spChg>
        <pc:spChg chg="add">
          <ac:chgData name="Okami Winter" userId="afac17caaa39c9d1" providerId="Windows Live" clId="Web-{9D7C137A-424C-4191-A56D-7757D4214FE5}" dt="2023-02-19T13:40:07.232" v="422"/>
          <ac:spMkLst>
            <pc:docMk/>
            <pc:sldMk cId="3988938634" sldId="265"/>
            <ac:spMk id="71" creationId="{5C28659E-412C-4600-B45E-BAE370BC24B9}"/>
          </ac:spMkLst>
        </pc:spChg>
        <pc:spChg chg="add ord">
          <ac:chgData name="Okami Winter" userId="afac17caaa39c9d1" providerId="Windows Live" clId="Web-{9D7C137A-424C-4191-A56D-7757D4214FE5}" dt="2023-02-19T13:40:36.077" v="424"/>
          <ac:spMkLst>
            <pc:docMk/>
            <pc:sldMk cId="3988938634" sldId="265"/>
            <ac:spMk id="73" creationId="{AE95896B-6905-4618-A7DF-DED8A61FBC83}"/>
          </ac:spMkLst>
        </pc:spChg>
        <pc:spChg chg="add">
          <ac:chgData name="Okami Winter" userId="afac17caaa39c9d1" providerId="Windows Live" clId="Web-{9D7C137A-424C-4191-A56D-7757D4214FE5}" dt="2023-02-19T13:40:07.232" v="422"/>
          <ac:spMkLst>
            <pc:docMk/>
            <pc:sldMk cId="3988938634" sldId="265"/>
            <ac:spMk id="75" creationId="{7748BD8C-4984-4138-94CA-2DC5F39DC379}"/>
          </ac:spMkLst>
        </pc:spChg>
        <pc:grpChg chg="add del">
          <ac:chgData name="Okami Winter" userId="afac17caaa39c9d1" providerId="Windows Live" clId="Web-{9D7C137A-424C-4191-A56D-7757D4214FE5}" dt="2023-02-19T13:39:23.416" v="415"/>
          <ac:grpSpMkLst>
            <pc:docMk/>
            <pc:sldMk cId="3988938634" sldId="265"/>
            <ac:grpSpMk id="16" creationId="{85105087-7F16-4C94-837C-C45445116665}"/>
          </ac:grpSpMkLst>
        </pc:grpChg>
        <pc:grpChg chg="add del">
          <ac:chgData name="Okami Winter" userId="afac17caaa39c9d1" providerId="Windows Live" clId="Web-{9D7C137A-424C-4191-A56D-7757D4214FE5}" dt="2023-02-19T13:39:39.901" v="418"/>
          <ac:grpSpMkLst>
            <pc:docMk/>
            <pc:sldMk cId="3988938634" sldId="265"/>
            <ac:grpSpMk id="30" creationId="{A924F705-30C0-4ED8-9364-62609FAD44D2}"/>
          </ac:grpSpMkLst>
        </pc:grpChg>
        <pc:grpChg chg="add del">
          <ac:chgData name="Okami Winter" userId="afac17caaa39c9d1" providerId="Windows Live" clId="Web-{9D7C137A-424C-4191-A56D-7757D4214FE5}" dt="2023-02-19T13:39:39.901" v="418"/>
          <ac:grpSpMkLst>
            <pc:docMk/>
            <pc:sldMk cId="3988938634" sldId="265"/>
            <ac:grpSpMk id="34" creationId="{85105087-7F16-4C94-837C-C45445116665}"/>
          </ac:grpSpMkLst>
        </pc:grpChg>
        <pc:grpChg chg="add del">
          <ac:chgData name="Okami Winter" userId="afac17caaa39c9d1" providerId="Windows Live" clId="Web-{9D7C137A-424C-4191-A56D-7757D4214FE5}" dt="2023-02-19T13:40:07.232" v="422"/>
          <ac:grpSpMkLst>
            <pc:docMk/>
            <pc:sldMk cId="3988938634" sldId="265"/>
            <ac:grpSpMk id="48" creationId="{85105087-7F16-4C94-837C-C45445116665}"/>
          </ac:grpSpMkLst>
        </pc:grpChg>
        <pc:grpChg chg="add">
          <ac:chgData name="Okami Winter" userId="afac17caaa39c9d1" providerId="Windows Live" clId="Web-{9D7C137A-424C-4191-A56D-7757D4214FE5}" dt="2023-02-19T13:40:07.232" v="422"/>
          <ac:grpSpMkLst>
            <pc:docMk/>
            <pc:sldMk cId="3988938634" sldId="265"/>
            <ac:grpSpMk id="67" creationId="{85105087-7F16-4C94-837C-C45445116665}"/>
          </ac:grpSpMkLst>
        </pc:grpChg>
        <pc:picChg chg="add del mod ord">
          <ac:chgData name="Okami Winter" userId="afac17caaa39c9d1" providerId="Windows Live" clId="Web-{9D7C137A-424C-4191-A56D-7757D4214FE5}" dt="2023-02-19T13:38:55.492" v="408"/>
          <ac:picMkLst>
            <pc:docMk/>
            <pc:sldMk cId="3988938634" sldId="265"/>
            <ac:picMk id="4" creationId="{2C4AEB30-C2EB-234B-9124-5BB7DFD37047}"/>
          </ac:picMkLst>
        </pc:picChg>
        <pc:picChg chg="add mod ord">
          <ac:chgData name="Okami Winter" userId="afac17caaa39c9d1" providerId="Windows Live" clId="Web-{9D7C137A-424C-4191-A56D-7757D4214FE5}" dt="2023-02-19T13:39:39.901" v="418"/>
          <ac:picMkLst>
            <pc:docMk/>
            <pc:sldMk cId="3988938634" sldId="265"/>
            <ac:picMk id="5" creationId="{70A650E4-C027-6BF0-A2D3-80499826E5CB}"/>
          </ac:picMkLst>
        </pc:picChg>
      </pc:sldChg>
    </pc:docChg>
  </pc:docChgLst>
  <pc:docChgLst>
    <pc:chgData name="Okami Winter" userId="afac17caaa39c9d1" providerId="Windows Live" clId="Web-{E7737B3A-9022-4083-B6FA-6B2AB8DA7B94}"/>
    <pc:docChg chg="addSld modSld">
      <pc:chgData name="Okami Winter" userId="afac17caaa39c9d1" providerId="Windows Live" clId="Web-{E7737B3A-9022-4083-B6FA-6B2AB8DA7B94}" dt="2023-02-19T12:09:12.780" v="151" actId="1076"/>
      <pc:docMkLst>
        <pc:docMk/>
      </pc:docMkLst>
      <pc:sldChg chg="modSp">
        <pc:chgData name="Okami Winter" userId="afac17caaa39c9d1" providerId="Windows Live" clId="Web-{E7737B3A-9022-4083-B6FA-6B2AB8DA7B94}" dt="2023-02-19T11:59:59.562" v="110"/>
        <pc:sldMkLst>
          <pc:docMk/>
          <pc:sldMk cId="3879346322" sldId="256"/>
        </pc:sldMkLst>
        <pc:spChg chg="mod">
          <ac:chgData name="Okami Winter" userId="afac17caaa39c9d1" providerId="Windows Live" clId="Web-{E7737B3A-9022-4083-B6FA-6B2AB8DA7B94}" dt="2023-02-19T11:59:59.562" v="110"/>
          <ac:spMkLst>
            <pc:docMk/>
            <pc:sldMk cId="3879346322" sldId="256"/>
            <ac:spMk id="2" creationId="{00000000-0000-0000-0000-000000000000}"/>
          </ac:spMkLst>
        </pc:spChg>
      </pc:sldChg>
      <pc:sldChg chg="modSp">
        <pc:chgData name="Okami Winter" userId="afac17caaa39c9d1" providerId="Windows Live" clId="Web-{E7737B3A-9022-4083-B6FA-6B2AB8DA7B94}" dt="2023-02-19T11:34:55.579" v="6" actId="20577"/>
        <pc:sldMkLst>
          <pc:docMk/>
          <pc:sldMk cId="3653865296" sldId="257"/>
        </pc:sldMkLst>
        <pc:spChg chg="mod">
          <ac:chgData name="Okami Winter" userId="afac17caaa39c9d1" providerId="Windows Live" clId="Web-{E7737B3A-9022-4083-B6FA-6B2AB8DA7B94}" dt="2023-02-19T11:34:17.935" v="0" actId="1076"/>
          <ac:spMkLst>
            <pc:docMk/>
            <pc:sldMk cId="3653865296" sldId="257"/>
            <ac:spMk id="2" creationId="{E74FB829-1688-722B-2CCD-8AE43F2980AB}"/>
          </ac:spMkLst>
        </pc:spChg>
        <pc:spChg chg="mod">
          <ac:chgData name="Okami Winter" userId="afac17caaa39c9d1" providerId="Windows Live" clId="Web-{E7737B3A-9022-4083-B6FA-6B2AB8DA7B94}" dt="2023-02-19T11:34:55.579" v="6" actId="20577"/>
          <ac:spMkLst>
            <pc:docMk/>
            <pc:sldMk cId="3653865296" sldId="257"/>
            <ac:spMk id="3" creationId="{1DF48DAB-F5BB-5EBC-A7BB-63EB8E225723}"/>
          </ac:spMkLst>
        </pc:spChg>
      </pc:sldChg>
      <pc:sldChg chg="modSp">
        <pc:chgData name="Okami Winter" userId="afac17caaa39c9d1" providerId="Windows Live" clId="Web-{E7737B3A-9022-4083-B6FA-6B2AB8DA7B94}" dt="2023-02-19T12:00:24.690" v="112" actId="1076"/>
        <pc:sldMkLst>
          <pc:docMk/>
          <pc:sldMk cId="4214861670" sldId="258"/>
        </pc:sldMkLst>
        <pc:spChg chg="mod">
          <ac:chgData name="Okami Winter" userId="afac17caaa39c9d1" providerId="Windows Live" clId="Web-{E7737B3A-9022-4083-B6FA-6B2AB8DA7B94}" dt="2023-02-19T12:00:24.690" v="112" actId="1076"/>
          <ac:spMkLst>
            <pc:docMk/>
            <pc:sldMk cId="4214861670" sldId="258"/>
            <ac:spMk id="2" creationId="{770BF5A4-8136-A560-CC2E-1639482C1717}"/>
          </ac:spMkLst>
        </pc:spChg>
      </pc:sldChg>
      <pc:sldChg chg="modSp">
        <pc:chgData name="Okami Winter" userId="afac17caaa39c9d1" providerId="Windows Live" clId="Web-{E7737B3A-9022-4083-B6FA-6B2AB8DA7B94}" dt="2023-02-19T12:00:49.270" v="113"/>
        <pc:sldMkLst>
          <pc:docMk/>
          <pc:sldMk cId="3442140082" sldId="259"/>
        </pc:sldMkLst>
        <pc:picChg chg="ord">
          <ac:chgData name="Okami Winter" userId="afac17caaa39c9d1" providerId="Windows Live" clId="Web-{E7737B3A-9022-4083-B6FA-6B2AB8DA7B94}" dt="2023-02-19T12:00:49.270" v="113"/>
          <ac:picMkLst>
            <pc:docMk/>
            <pc:sldMk cId="3442140082" sldId="259"/>
            <ac:picMk id="4" creationId="{5C77BF66-FEEA-0840-C4EB-98E08F183F46}"/>
          </ac:picMkLst>
        </pc:picChg>
      </pc:sldChg>
      <pc:sldChg chg="addSp delSp modSp">
        <pc:chgData name="Okami Winter" userId="afac17caaa39c9d1" providerId="Windows Live" clId="Web-{E7737B3A-9022-4083-B6FA-6B2AB8DA7B94}" dt="2023-02-19T11:57:19.877" v="106" actId="20577"/>
        <pc:sldMkLst>
          <pc:docMk/>
          <pc:sldMk cId="2084432505" sldId="260"/>
        </pc:sldMkLst>
        <pc:spChg chg="add mod">
          <ac:chgData name="Okami Winter" userId="afac17caaa39c9d1" providerId="Windows Live" clId="Web-{E7737B3A-9022-4083-B6FA-6B2AB8DA7B94}" dt="2023-02-19T11:53:33.531" v="105" actId="1076"/>
          <ac:spMkLst>
            <pc:docMk/>
            <pc:sldMk cId="2084432505" sldId="260"/>
            <ac:spMk id="6" creationId="{3FB4DDC1-BA60-DBE2-B19A-2B6639C8391C}"/>
          </ac:spMkLst>
        </pc:spChg>
        <pc:spChg chg="add">
          <ac:chgData name="Okami Winter" userId="afac17caaa39c9d1" providerId="Windows Live" clId="Web-{E7737B3A-9022-4083-B6FA-6B2AB8DA7B94}" dt="2023-02-19T11:51:03.378" v="83"/>
          <ac:spMkLst>
            <pc:docMk/>
            <pc:sldMk cId="2084432505" sldId="260"/>
            <ac:spMk id="8" creationId="{6A5AE26A-61C3-E9B1-AC76-4BEB82A62EDD}"/>
          </ac:spMkLst>
        </pc:spChg>
        <pc:spChg chg="add mod">
          <ac:chgData name="Okami Winter" userId="afac17caaa39c9d1" providerId="Windows Live" clId="Web-{E7737B3A-9022-4083-B6FA-6B2AB8DA7B94}" dt="2023-02-19T11:52:22.994" v="90" actId="20577"/>
          <ac:spMkLst>
            <pc:docMk/>
            <pc:sldMk cId="2084432505" sldId="260"/>
            <ac:spMk id="9" creationId="{EB4F1448-76B3-CF8F-01BF-73572A49094A}"/>
          </ac:spMkLst>
        </pc:spChg>
        <pc:spChg chg="mod">
          <ac:chgData name="Okami Winter" userId="afac17caaa39c9d1" providerId="Windows Live" clId="Web-{E7737B3A-9022-4083-B6FA-6B2AB8DA7B94}" dt="2023-02-19T11:57:19.877" v="106" actId="20577"/>
          <ac:spMkLst>
            <pc:docMk/>
            <pc:sldMk cId="2084432505" sldId="260"/>
            <ac:spMk id="40" creationId="{B67DD739-5BDE-6E99-12F3-D8B94FEF405D}"/>
          </ac:spMkLst>
        </pc:spChg>
        <pc:picChg chg="add del mod">
          <ac:chgData name="Okami Winter" userId="afac17caaa39c9d1" providerId="Windows Live" clId="Web-{E7737B3A-9022-4083-B6FA-6B2AB8DA7B94}" dt="2023-02-19T11:42:30.398" v="18"/>
          <ac:picMkLst>
            <pc:docMk/>
            <pc:sldMk cId="2084432505" sldId="260"/>
            <ac:picMk id="2" creationId="{C71AA414-5DDC-12FF-EFCC-B0742369BED1}"/>
          </ac:picMkLst>
        </pc:picChg>
        <pc:picChg chg="add del mod">
          <ac:chgData name="Okami Winter" userId="afac17caaa39c9d1" providerId="Windows Live" clId="Web-{E7737B3A-9022-4083-B6FA-6B2AB8DA7B94}" dt="2023-02-19T11:42:30.398" v="17"/>
          <ac:picMkLst>
            <pc:docMk/>
            <pc:sldMk cId="2084432505" sldId="260"/>
            <ac:picMk id="3" creationId="{4EFC1E6D-0CE2-9199-8714-912A5F05BA5E}"/>
          </ac:picMkLst>
        </pc:picChg>
        <pc:picChg chg="add mod">
          <ac:chgData name="Okami Winter" userId="afac17caaa39c9d1" providerId="Windows Live" clId="Web-{E7737B3A-9022-4083-B6FA-6B2AB8DA7B94}" dt="2023-02-19T11:48:18.114" v="65"/>
          <ac:picMkLst>
            <pc:docMk/>
            <pc:sldMk cId="2084432505" sldId="260"/>
            <ac:picMk id="5" creationId="{67B6413C-F9E4-916B-047D-ED7D3BF4B0AD}"/>
          </ac:picMkLst>
        </pc:picChg>
        <pc:picChg chg="add mod">
          <ac:chgData name="Okami Winter" userId="afac17caaa39c9d1" providerId="Windows Live" clId="Web-{E7737B3A-9022-4083-B6FA-6B2AB8DA7B94}" dt="2023-02-19T11:50:55.768" v="82" actId="1076"/>
          <ac:picMkLst>
            <pc:docMk/>
            <pc:sldMk cId="2084432505" sldId="260"/>
            <ac:picMk id="7" creationId="{E9BC8D21-5D1B-7FAB-3D9A-0D4C761CF1EC}"/>
          </ac:picMkLst>
        </pc:picChg>
      </pc:sldChg>
      <pc:sldChg chg="addSp delSp modSp new mod setBg">
        <pc:chgData name="Okami Winter" userId="afac17caaa39c9d1" providerId="Windows Live" clId="Web-{E7737B3A-9022-4083-B6FA-6B2AB8DA7B94}" dt="2023-02-19T12:09:12.780" v="151" actId="1076"/>
        <pc:sldMkLst>
          <pc:docMk/>
          <pc:sldMk cId="3386372756" sldId="261"/>
        </pc:sldMkLst>
        <pc:spChg chg="mod">
          <ac:chgData name="Okami Winter" userId="afac17caaa39c9d1" providerId="Windows Live" clId="Web-{E7737B3A-9022-4083-B6FA-6B2AB8DA7B94}" dt="2023-02-19T12:09:12.780" v="151" actId="1076"/>
          <ac:spMkLst>
            <pc:docMk/>
            <pc:sldMk cId="3386372756" sldId="261"/>
            <ac:spMk id="2" creationId="{5867C750-D15A-BF7C-3F57-58C204393E20}"/>
          </ac:spMkLst>
        </pc:spChg>
        <pc:spChg chg="del">
          <ac:chgData name="Okami Winter" userId="afac17caaa39c9d1" providerId="Windows Live" clId="Web-{E7737B3A-9022-4083-B6FA-6B2AB8DA7B94}" dt="2023-02-19T12:05:07.322" v="129"/>
          <ac:spMkLst>
            <pc:docMk/>
            <pc:sldMk cId="3386372756" sldId="261"/>
            <ac:spMk id="3" creationId="{D490424E-C6F9-8663-1EE5-C882FE1BBF6D}"/>
          </ac:spMkLst>
        </pc:spChg>
        <pc:spChg chg="add del">
          <ac:chgData name="Okami Winter" userId="afac17caaa39c9d1" providerId="Windows Live" clId="Web-{E7737B3A-9022-4083-B6FA-6B2AB8DA7B94}" dt="2023-02-19T12:07:39.085" v="140"/>
          <ac:spMkLst>
            <pc:docMk/>
            <pc:sldMk cId="3386372756" sldId="261"/>
            <ac:spMk id="9" creationId="{FA09D63D-D7DA-9FBC-EC40-EDBF3EEB9E49}"/>
          </ac:spMkLst>
        </pc:spChg>
        <pc:spChg chg="add del">
          <ac:chgData name="Okami Winter" userId="afac17caaa39c9d1" providerId="Windows Live" clId="Web-{E7737B3A-9022-4083-B6FA-6B2AB8DA7B94}" dt="2023-02-19T12:07:39.085" v="140"/>
          <ac:spMkLst>
            <pc:docMk/>
            <pc:sldMk cId="3386372756" sldId="261"/>
            <ac:spMk id="12" creationId="{472095BC-C06B-45BD-A206-0F75C6A4A963}"/>
          </ac:spMkLst>
        </pc:spChg>
        <pc:spChg chg="add del">
          <ac:chgData name="Okami Winter" userId="afac17caaa39c9d1" providerId="Windows Live" clId="Web-{E7737B3A-9022-4083-B6FA-6B2AB8DA7B94}" dt="2023-02-19T12:07:39.085" v="140"/>
          <ac:spMkLst>
            <pc:docMk/>
            <pc:sldMk cId="3386372756" sldId="261"/>
            <ac:spMk id="14" creationId="{4D40AAF3-394B-453B-8AF1-B796F8F9F977}"/>
          </ac:spMkLst>
        </pc:spChg>
        <pc:spChg chg="add del">
          <ac:chgData name="Okami Winter" userId="afac17caaa39c9d1" providerId="Windows Live" clId="Web-{E7737B3A-9022-4083-B6FA-6B2AB8DA7B94}" dt="2023-02-19T12:07:39.085" v="140"/>
          <ac:spMkLst>
            <pc:docMk/>
            <pc:sldMk cId="3386372756" sldId="261"/>
            <ac:spMk id="16" creationId="{A4D0672D-43C7-420C-A186-48122D7CD59D}"/>
          </ac:spMkLst>
        </pc:spChg>
        <pc:grpChg chg="add del">
          <ac:chgData name="Okami Winter" userId="afac17caaa39c9d1" providerId="Windows Live" clId="Web-{E7737B3A-9022-4083-B6FA-6B2AB8DA7B94}" dt="2023-02-19T12:07:39.085" v="140"/>
          <ac:grpSpMkLst>
            <pc:docMk/>
            <pc:sldMk cId="3386372756" sldId="261"/>
            <ac:grpSpMk id="18" creationId="{D96E3E53-A85C-4F1C-8D49-274B28584203}"/>
          </ac:grpSpMkLst>
        </pc:grpChg>
        <pc:picChg chg="add mod ord">
          <ac:chgData name="Okami Winter" userId="afac17caaa39c9d1" providerId="Windows Live" clId="Web-{E7737B3A-9022-4083-B6FA-6B2AB8DA7B94}" dt="2023-02-19T12:09:01.857" v="149"/>
          <ac:picMkLst>
            <pc:docMk/>
            <pc:sldMk cId="3386372756" sldId="261"/>
            <ac:picMk id="4" creationId="{FACC4FC3-EA83-3683-A962-2A8C2D6D5638}"/>
          </ac:picMkLst>
        </pc:picChg>
        <pc:picChg chg="add mod ord">
          <ac:chgData name="Okami Winter" userId="afac17caaa39c9d1" providerId="Windows Live" clId="Web-{E7737B3A-9022-4083-B6FA-6B2AB8DA7B94}" dt="2023-02-19T12:09:05.295" v="150"/>
          <ac:picMkLst>
            <pc:docMk/>
            <pc:sldMk cId="3386372756" sldId="261"/>
            <ac:picMk id="5" creationId="{A24F7F64-6179-0430-10A7-3CC88389E5FE}"/>
          </ac:picMkLst>
        </pc:picChg>
      </pc:sldChg>
    </pc:docChg>
  </pc:docChgLst>
  <pc:docChgLst>
    <pc:chgData name="Utilisateur invité" userId="afac17caaa39c9d1" providerId="Windows Live" clId="Web-{AF1426FA-64FF-4980-8DC8-4267B45E86EA}"/>
    <pc:docChg chg="addSld modSld">
      <pc:chgData name="Utilisateur invité" userId="afac17caaa39c9d1" providerId="Windows Live" clId="Web-{AF1426FA-64FF-4980-8DC8-4267B45E86EA}" dt="2023-02-17T16:54:52.744" v="67" actId="20577"/>
      <pc:docMkLst>
        <pc:docMk/>
      </pc:docMkLst>
      <pc:sldChg chg="addSp delSp modSp mod setBg addAnim delAnim setClrOvrMap">
        <pc:chgData name="Utilisateur invité" userId="afac17caaa39c9d1" providerId="Windows Live" clId="Web-{AF1426FA-64FF-4980-8DC8-4267B45E86EA}" dt="2023-02-17T16:54:52.744" v="67" actId="20577"/>
        <pc:sldMkLst>
          <pc:docMk/>
          <pc:sldMk cId="4214861670" sldId="258"/>
        </pc:sldMkLst>
        <pc:spChg chg="mod ord">
          <ac:chgData name="Utilisateur invité" userId="afac17caaa39c9d1" providerId="Windows Live" clId="Web-{AF1426FA-64FF-4980-8DC8-4267B45E86EA}" dt="2023-02-17T16:52:43.188" v="29" actId="1076"/>
          <ac:spMkLst>
            <pc:docMk/>
            <pc:sldMk cId="4214861670" sldId="258"/>
            <ac:spMk id="2" creationId="{770BF5A4-8136-A560-CC2E-1639482C1717}"/>
          </ac:spMkLst>
        </pc:spChg>
        <pc:spChg chg="add mod">
          <ac:chgData name="Utilisateur invité" userId="afac17caaa39c9d1" providerId="Windows Live" clId="Web-{AF1426FA-64FF-4980-8DC8-4267B45E86EA}" dt="2023-02-17T16:54:52.744" v="67" actId="20577"/>
          <ac:spMkLst>
            <pc:docMk/>
            <pc:sldMk cId="4214861670" sldId="258"/>
            <ac:spMk id="3" creationId="{2A1DEF02-FAAD-8E13-B5D0-29F77BE6F4A2}"/>
          </ac:spMkLst>
        </pc:spChg>
        <pc:spChg chg="mod">
          <ac:chgData name="Utilisateur invité" userId="afac17caaa39c9d1" providerId="Windows Live" clId="Web-{AF1426FA-64FF-4980-8DC8-4267B45E86EA}" dt="2023-02-17T16:53:40.551" v="40" actId="14100"/>
          <ac:spMkLst>
            <pc:docMk/>
            <pc:sldMk cId="4214861670" sldId="258"/>
            <ac:spMk id="10" creationId="{525BBDB3-FEAF-8EF4-3D12-D3710BF54A3A}"/>
          </ac:spMkLst>
        </pc:spChg>
        <pc:spChg chg="add del">
          <ac:chgData name="Utilisateur invité" userId="afac17caaa39c9d1" providerId="Windows Live" clId="Web-{AF1426FA-64FF-4980-8DC8-4267B45E86EA}" dt="2023-02-17T16:51:28.230" v="13"/>
          <ac:spMkLst>
            <pc:docMk/>
            <pc:sldMk cId="4214861670" sldId="258"/>
            <ac:spMk id="69" creationId="{F79FF99C-BAA9-404F-9C96-6DD456B4F795}"/>
          </ac:spMkLst>
        </pc:spChg>
        <pc:spChg chg="add del">
          <ac:chgData name="Utilisateur invité" userId="afac17caaa39c9d1" providerId="Windows Live" clId="Web-{AF1426FA-64FF-4980-8DC8-4267B45E86EA}" dt="2023-02-17T16:51:28.230" v="13"/>
          <ac:spMkLst>
            <pc:docMk/>
            <pc:sldMk cId="4214861670" sldId="258"/>
            <ac:spMk id="70" creationId="{49C44AFD-C72D-4D9C-84C6-73E615CED884}"/>
          </ac:spMkLst>
        </pc:spChg>
        <pc:spChg chg="add del">
          <ac:chgData name="Utilisateur invité" userId="afac17caaa39c9d1" providerId="Windows Live" clId="Web-{AF1426FA-64FF-4980-8DC8-4267B45E86EA}" dt="2023-02-17T16:51:12.744" v="4"/>
          <ac:spMkLst>
            <pc:docMk/>
            <pc:sldMk cId="4214861670" sldId="258"/>
            <ac:spMk id="77" creationId="{D57A997F-57D3-4F47-B77A-14DE76B507ED}"/>
          </ac:spMkLst>
        </pc:spChg>
        <pc:spChg chg="add del">
          <ac:chgData name="Utilisateur invité" userId="afac17caaa39c9d1" providerId="Windows Live" clId="Web-{AF1426FA-64FF-4980-8DC8-4267B45E86EA}" dt="2023-02-17T16:51:12.744" v="4"/>
          <ac:spMkLst>
            <pc:docMk/>
            <pc:sldMk cId="4214861670" sldId="258"/>
            <ac:spMk id="79" creationId="{5B304EBC-E1F0-4042-84B1-65AD44AB17A9}"/>
          </ac:spMkLst>
        </pc:spChg>
        <pc:spChg chg="add del">
          <ac:chgData name="Utilisateur invité" userId="afac17caaa39c9d1" providerId="Windows Live" clId="Web-{AF1426FA-64FF-4980-8DC8-4267B45E86EA}" dt="2023-02-17T16:51:12.744" v="4"/>
          <ac:spMkLst>
            <pc:docMk/>
            <pc:sldMk cId="4214861670" sldId="258"/>
            <ac:spMk id="81" creationId="{30F5971A-100F-43B9-AF60-FD95A592D27B}"/>
          </ac:spMkLst>
        </pc:spChg>
        <pc:spChg chg="add del">
          <ac:chgData name="Utilisateur invité" userId="afac17caaa39c9d1" providerId="Windows Live" clId="Web-{AF1426FA-64FF-4980-8DC8-4267B45E86EA}" dt="2023-02-17T16:51:12.744" v="4"/>
          <ac:spMkLst>
            <pc:docMk/>
            <pc:sldMk cId="4214861670" sldId="258"/>
            <ac:spMk id="87" creationId="{400F3000-CB4D-4FB6-B179-7AAD84D5D3A6}"/>
          </ac:spMkLst>
        </pc:spChg>
        <pc:spChg chg="add del">
          <ac:chgData name="Utilisateur invité" userId="afac17caaa39c9d1" providerId="Windows Live" clId="Web-{AF1426FA-64FF-4980-8DC8-4267B45E86EA}" dt="2023-02-17T16:51:12.744" v="4"/>
          <ac:spMkLst>
            <pc:docMk/>
            <pc:sldMk cId="4214861670" sldId="258"/>
            <ac:spMk id="89" creationId="{D1F217F8-3684-4D00-804B-D54A48567E13}"/>
          </ac:spMkLst>
        </pc:spChg>
        <pc:spChg chg="add del">
          <ac:chgData name="Utilisateur invité" userId="afac17caaa39c9d1" providerId="Windows Live" clId="Web-{AF1426FA-64FF-4980-8DC8-4267B45E86EA}" dt="2023-02-17T16:51:15.947" v="10"/>
          <ac:spMkLst>
            <pc:docMk/>
            <pc:sldMk cId="4214861670" sldId="258"/>
            <ac:spMk id="101" creationId="{D57A997F-57D3-4F47-B77A-14DE76B507ED}"/>
          </ac:spMkLst>
        </pc:spChg>
        <pc:spChg chg="add del">
          <ac:chgData name="Utilisateur invité" userId="afac17caaa39c9d1" providerId="Windows Live" clId="Web-{AF1426FA-64FF-4980-8DC8-4267B45E86EA}" dt="2023-02-17T16:51:15.947" v="10"/>
          <ac:spMkLst>
            <pc:docMk/>
            <pc:sldMk cId="4214861670" sldId="258"/>
            <ac:spMk id="102" creationId="{5B304EBC-E1F0-4042-84B1-65AD44AB17A9}"/>
          </ac:spMkLst>
        </pc:spChg>
        <pc:spChg chg="add del">
          <ac:chgData name="Utilisateur invité" userId="afac17caaa39c9d1" providerId="Windows Live" clId="Web-{AF1426FA-64FF-4980-8DC8-4267B45E86EA}" dt="2023-02-17T16:51:15.947" v="10"/>
          <ac:spMkLst>
            <pc:docMk/>
            <pc:sldMk cId="4214861670" sldId="258"/>
            <ac:spMk id="103" creationId="{30F5971A-100F-43B9-AF60-FD95A592D27B}"/>
          </ac:spMkLst>
        </pc:spChg>
        <pc:spChg chg="add del">
          <ac:chgData name="Utilisateur invité" userId="afac17caaa39c9d1" providerId="Windows Live" clId="Web-{AF1426FA-64FF-4980-8DC8-4267B45E86EA}" dt="2023-02-17T16:51:15.947" v="10"/>
          <ac:spMkLst>
            <pc:docMk/>
            <pc:sldMk cId="4214861670" sldId="258"/>
            <ac:spMk id="106" creationId="{400F3000-CB4D-4FB6-B179-7AAD84D5D3A6}"/>
          </ac:spMkLst>
        </pc:spChg>
        <pc:spChg chg="add del">
          <ac:chgData name="Utilisateur invité" userId="afac17caaa39c9d1" providerId="Windows Live" clId="Web-{AF1426FA-64FF-4980-8DC8-4267B45E86EA}" dt="2023-02-17T16:51:15.947" v="10"/>
          <ac:spMkLst>
            <pc:docMk/>
            <pc:sldMk cId="4214861670" sldId="258"/>
            <ac:spMk id="107" creationId="{D1F217F8-3684-4D00-804B-D54A48567E13}"/>
          </ac:spMkLst>
        </pc:spChg>
        <pc:spChg chg="add del">
          <ac:chgData name="Utilisateur invité" userId="afac17caaa39c9d1" providerId="Windows Live" clId="Web-{AF1426FA-64FF-4980-8DC8-4267B45E86EA}" dt="2023-02-17T16:51:28.058" v="12"/>
          <ac:spMkLst>
            <pc:docMk/>
            <pc:sldMk cId="4214861670" sldId="258"/>
            <ac:spMk id="110" creationId="{D57A997F-57D3-4F47-B77A-14DE76B507ED}"/>
          </ac:spMkLst>
        </pc:spChg>
        <pc:spChg chg="add del">
          <ac:chgData name="Utilisateur invité" userId="afac17caaa39c9d1" providerId="Windows Live" clId="Web-{AF1426FA-64FF-4980-8DC8-4267B45E86EA}" dt="2023-02-17T16:51:28.058" v="12"/>
          <ac:spMkLst>
            <pc:docMk/>
            <pc:sldMk cId="4214861670" sldId="258"/>
            <ac:spMk id="111" creationId="{5B304EBC-E1F0-4042-84B1-65AD44AB17A9}"/>
          </ac:spMkLst>
        </pc:spChg>
        <pc:spChg chg="add del">
          <ac:chgData name="Utilisateur invité" userId="afac17caaa39c9d1" providerId="Windows Live" clId="Web-{AF1426FA-64FF-4980-8DC8-4267B45E86EA}" dt="2023-02-17T16:51:28.058" v="12"/>
          <ac:spMkLst>
            <pc:docMk/>
            <pc:sldMk cId="4214861670" sldId="258"/>
            <ac:spMk id="112" creationId="{30F5971A-100F-43B9-AF60-FD95A592D27B}"/>
          </ac:spMkLst>
        </pc:spChg>
        <pc:spChg chg="add del">
          <ac:chgData name="Utilisateur invité" userId="afac17caaa39c9d1" providerId="Windows Live" clId="Web-{AF1426FA-64FF-4980-8DC8-4267B45E86EA}" dt="2023-02-17T16:51:28.058" v="12"/>
          <ac:spMkLst>
            <pc:docMk/>
            <pc:sldMk cId="4214861670" sldId="258"/>
            <ac:spMk id="115" creationId="{5C28659E-412C-4600-B45E-BAE370BC24B9}"/>
          </ac:spMkLst>
        </pc:spChg>
        <pc:spChg chg="add del">
          <ac:chgData name="Utilisateur invité" userId="afac17caaa39c9d1" providerId="Windows Live" clId="Web-{AF1426FA-64FF-4980-8DC8-4267B45E86EA}" dt="2023-02-17T16:51:28.058" v="12"/>
          <ac:spMkLst>
            <pc:docMk/>
            <pc:sldMk cId="4214861670" sldId="258"/>
            <ac:spMk id="116" creationId="{AE95896B-6905-4618-A7DF-DED8A61FBC83}"/>
          </ac:spMkLst>
        </pc:spChg>
        <pc:spChg chg="add del">
          <ac:chgData name="Utilisateur invité" userId="afac17caaa39c9d1" providerId="Windows Live" clId="Web-{AF1426FA-64FF-4980-8DC8-4267B45E86EA}" dt="2023-02-17T16:51:28.058" v="12"/>
          <ac:spMkLst>
            <pc:docMk/>
            <pc:sldMk cId="4214861670" sldId="258"/>
            <ac:spMk id="117" creationId="{7748BD8C-4984-4138-94CA-2DC5F39DC379}"/>
          </ac:spMkLst>
        </pc:spChg>
        <pc:spChg chg="add">
          <ac:chgData name="Utilisateur invité" userId="afac17caaa39c9d1" providerId="Windows Live" clId="Web-{AF1426FA-64FF-4980-8DC8-4267B45E86EA}" dt="2023-02-17T16:51:28.230" v="13"/>
          <ac:spMkLst>
            <pc:docMk/>
            <pc:sldMk cId="4214861670" sldId="258"/>
            <ac:spMk id="119" creationId="{D57A997F-57D3-4F47-B77A-14DE76B507ED}"/>
          </ac:spMkLst>
        </pc:spChg>
        <pc:spChg chg="add">
          <ac:chgData name="Utilisateur invité" userId="afac17caaa39c9d1" providerId="Windows Live" clId="Web-{AF1426FA-64FF-4980-8DC8-4267B45E86EA}" dt="2023-02-17T16:51:28.230" v="13"/>
          <ac:spMkLst>
            <pc:docMk/>
            <pc:sldMk cId="4214861670" sldId="258"/>
            <ac:spMk id="120" creationId="{5B304EBC-E1F0-4042-84B1-65AD44AB17A9}"/>
          </ac:spMkLst>
        </pc:spChg>
        <pc:spChg chg="add">
          <ac:chgData name="Utilisateur invité" userId="afac17caaa39c9d1" providerId="Windows Live" clId="Web-{AF1426FA-64FF-4980-8DC8-4267B45E86EA}" dt="2023-02-17T16:51:28.230" v="13"/>
          <ac:spMkLst>
            <pc:docMk/>
            <pc:sldMk cId="4214861670" sldId="258"/>
            <ac:spMk id="121" creationId="{30F5971A-100F-43B9-AF60-FD95A592D27B}"/>
          </ac:spMkLst>
        </pc:spChg>
        <pc:spChg chg="add">
          <ac:chgData name="Utilisateur invité" userId="afac17caaa39c9d1" providerId="Windows Live" clId="Web-{AF1426FA-64FF-4980-8DC8-4267B45E86EA}" dt="2023-02-17T16:51:28.230" v="13"/>
          <ac:spMkLst>
            <pc:docMk/>
            <pc:sldMk cId="4214861670" sldId="258"/>
            <ac:spMk id="124" creationId="{400F3000-CB4D-4FB6-B179-7AAD84D5D3A6}"/>
          </ac:spMkLst>
        </pc:spChg>
        <pc:spChg chg="add">
          <ac:chgData name="Utilisateur invité" userId="afac17caaa39c9d1" providerId="Windows Live" clId="Web-{AF1426FA-64FF-4980-8DC8-4267B45E86EA}" dt="2023-02-17T16:51:28.230" v="13"/>
          <ac:spMkLst>
            <pc:docMk/>
            <pc:sldMk cId="4214861670" sldId="258"/>
            <ac:spMk id="125" creationId="{D1F217F8-3684-4D00-804B-D54A48567E13}"/>
          </ac:spMkLst>
        </pc:spChg>
        <pc:grpChg chg="add del">
          <ac:chgData name="Utilisateur invité" userId="afac17caaa39c9d1" providerId="Windows Live" clId="Web-{AF1426FA-64FF-4980-8DC8-4267B45E86EA}" dt="2023-02-17T16:51:28.230" v="13"/>
          <ac:grpSpMkLst>
            <pc:docMk/>
            <pc:sldMk cId="4214861670" sldId="258"/>
            <ac:grpSpMk id="71" creationId="{1D25B14F-36E0-41E8-956F-CABEF1ADD65F}"/>
          </ac:grpSpMkLst>
        </pc:grpChg>
        <pc:grpChg chg="add del">
          <ac:chgData name="Utilisateur invité" userId="afac17caaa39c9d1" providerId="Windows Live" clId="Web-{AF1426FA-64FF-4980-8DC8-4267B45E86EA}" dt="2023-02-17T16:51:12.744" v="4"/>
          <ac:grpSpMkLst>
            <pc:docMk/>
            <pc:sldMk cId="4214861670" sldId="258"/>
            <ac:grpSpMk id="83" creationId="{B34AA403-A228-4305-AE48-0FF5690E3EF5}"/>
          </ac:grpSpMkLst>
        </pc:grpChg>
        <pc:grpChg chg="add del">
          <ac:chgData name="Utilisateur invité" userId="afac17caaa39c9d1" providerId="Windows Live" clId="Web-{AF1426FA-64FF-4980-8DC8-4267B45E86EA}" dt="2023-02-17T16:51:14.229" v="6"/>
          <ac:grpSpMkLst>
            <pc:docMk/>
            <pc:sldMk cId="4214861670" sldId="258"/>
            <ac:grpSpMk id="85" creationId="{54FBC6F2-8708-4069-AD0A-911A723CDD02}"/>
          </ac:grpSpMkLst>
        </pc:grpChg>
        <pc:grpChg chg="add del">
          <ac:chgData name="Utilisateur invité" userId="afac17caaa39c9d1" providerId="Windows Live" clId="Web-{AF1426FA-64FF-4980-8DC8-4267B45E86EA}" dt="2023-02-17T16:51:12.744" v="4"/>
          <ac:grpSpMkLst>
            <pc:docMk/>
            <pc:sldMk cId="4214861670" sldId="258"/>
            <ac:grpSpMk id="91" creationId="{2CEE76BF-07C6-4367-B97B-6DC934BB896B}"/>
          </ac:grpSpMkLst>
        </pc:grpChg>
        <pc:grpChg chg="add del">
          <ac:chgData name="Utilisateur invité" userId="afac17caaa39c9d1" providerId="Windows Live" clId="Web-{AF1426FA-64FF-4980-8DC8-4267B45E86EA}" dt="2023-02-17T16:51:14.229" v="6"/>
          <ac:grpSpMkLst>
            <pc:docMk/>
            <pc:sldMk cId="4214861670" sldId="258"/>
            <ac:grpSpMk id="95" creationId="{3D837D9D-C83F-4B5F-A3E4-0566BFFDE5BB}"/>
          </ac:grpSpMkLst>
        </pc:grpChg>
        <pc:grpChg chg="add del">
          <ac:chgData name="Utilisateur invité" userId="afac17caaa39c9d1" providerId="Windows Live" clId="Web-{AF1426FA-64FF-4980-8DC8-4267B45E86EA}" dt="2023-02-17T16:51:14.229" v="6"/>
          <ac:grpSpMkLst>
            <pc:docMk/>
            <pc:sldMk cId="4214861670" sldId="258"/>
            <ac:grpSpMk id="97" creationId="{8014E084-82AA-4AF5-8DCD-D78AE42BCCC0}"/>
          </ac:grpSpMkLst>
        </pc:grpChg>
        <pc:grpChg chg="add del">
          <ac:chgData name="Utilisateur invité" userId="afac17caaa39c9d1" providerId="Windows Live" clId="Web-{AF1426FA-64FF-4980-8DC8-4267B45E86EA}" dt="2023-02-17T16:51:15.947" v="10"/>
          <ac:grpSpMkLst>
            <pc:docMk/>
            <pc:sldMk cId="4214861670" sldId="258"/>
            <ac:grpSpMk id="104" creationId="{B34AA403-A228-4305-AE48-0FF5690E3EF5}"/>
          </ac:grpSpMkLst>
        </pc:grpChg>
        <pc:grpChg chg="add del">
          <ac:chgData name="Utilisateur invité" userId="afac17caaa39c9d1" providerId="Windows Live" clId="Web-{AF1426FA-64FF-4980-8DC8-4267B45E86EA}" dt="2023-02-17T16:51:15.947" v="10"/>
          <ac:grpSpMkLst>
            <pc:docMk/>
            <pc:sldMk cId="4214861670" sldId="258"/>
            <ac:grpSpMk id="108" creationId="{2CEE76BF-07C6-4367-B97B-6DC934BB896B}"/>
          </ac:grpSpMkLst>
        </pc:grpChg>
        <pc:grpChg chg="add del">
          <ac:chgData name="Utilisateur invité" userId="afac17caaa39c9d1" providerId="Windows Live" clId="Web-{AF1426FA-64FF-4980-8DC8-4267B45E86EA}" dt="2023-02-17T16:51:28.058" v="12"/>
          <ac:grpSpMkLst>
            <pc:docMk/>
            <pc:sldMk cId="4214861670" sldId="258"/>
            <ac:grpSpMk id="113" creationId="{B34AA403-A228-4305-AE48-0FF5690E3EF5}"/>
          </ac:grpSpMkLst>
        </pc:grpChg>
        <pc:grpChg chg="add">
          <ac:chgData name="Utilisateur invité" userId="afac17caaa39c9d1" providerId="Windows Live" clId="Web-{AF1426FA-64FF-4980-8DC8-4267B45E86EA}" dt="2023-02-17T16:51:28.230" v="13"/>
          <ac:grpSpMkLst>
            <pc:docMk/>
            <pc:sldMk cId="4214861670" sldId="258"/>
            <ac:grpSpMk id="122" creationId="{B34AA403-A228-4305-AE48-0FF5690E3EF5}"/>
          </ac:grpSpMkLst>
        </pc:grpChg>
        <pc:grpChg chg="add">
          <ac:chgData name="Utilisateur invité" userId="afac17caaa39c9d1" providerId="Windows Live" clId="Web-{AF1426FA-64FF-4980-8DC8-4267B45E86EA}" dt="2023-02-17T16:51:28.230" v="13"/>
          <ac:grpSpMkLst>
            <pc:docMk/>
            <pc:sldMk cId="4214861670" sldId="258"/>
            <ac:grpSpMk id="126" creationId="{2CEE76BF-07C6-4367-B97B-6DC934BB896B}"/>
          </ac:grpSpMkLst>
        </pc:grpChg>
        <pc:picChg chg="mod ord">
          <ac:chgData name="Utilisateur invité" userId="afac17caaa39c9d1" providerId="Windows Live" clId="Web-{AF1426FA-64FF-4980-8DC8-4267B45E86EA}" dt="2023-02-17T16:51:28.230" v="13"/>
          <ac:picMkLst>
            <pc:docMk/>
            <pc:sldMk cId="4214861670" sldId="258"/>
            <ac:picMk id="4" creationId="{733BE99E-3393-2F84-5FA3-9F3A99163076}"/>
          </ac:picMkLst>
        </pc:picChg>
        <pc:picChg chg="mod">
          <ac:chgData name="Utilisateur invité" userId="afac17caaa39c9d1" providerId="Windows Live" clId="Web-{AF1426FA-64FF-4980-8DC8-4267B45E86EA}" dt="2023-02-17T16:51:28.230" v="13"/>
          <ac:picMkLst>
            <pc:docMk/>
            <pc:sldMk cId="4214861670" sldId="258"/>
            <ac:picMk id="5" creationId="{057E4C59-DBB7-5420-432A-76FCCE431665}"/>
          </ac:picMkLst>
        </pc:picChg>
        <pc:picChg chg="mod ord">
          <ac:chgData name="Utilisateur invité" userId="afac17caaa39c9d1" providerId="Windows Live" clId="Web-{AF1426FA-64FF-4980-8DC8-4267B45E86EA}" dt="2023-02-17T16:51:28.230" v="13"/>
          <ac:picMkLst>
            <pc:docMk/>
            <pc:sldMk cId="4214861670" sldId="258"/>
            <ac:picMk id="6" creationId="{1FBCF251-87CC-4ADD-598A-CFCB4D22A970}"/>
          </ac:picMkLst>
        </pc:picChg>
      </pc:sldChg>
      <pc:sldChg chg="new">
        <pc:chgData name="Utilisateur invité" userId="afac17caaa39c9d1" providerId="Windows Live" clId="Web-{AF1426FA-64FF-4980-8DC8-4267B45E86EA}" dt="2023-02-17T16:50:38.742" v="0"/>
        <pc:sldMkLst>
          <pc:docMk/>
          <pc:sldMk cId="3010605166" sldId="259"/>
        </pc:sldMkLst>
      </pc:sldChg>
    </pc:docChg>
  </pc:docChgLst>
  <pc:docChgLst>
    <pc:chgData name="Utilisateur invité" userId="afac17caaa39c9d1" providerId="Windows Live" clId="Web-{113D646D-E549-4154-A039-CB22322412E3}"/>
    <pc:docChg chg="addSld">
      <pc:chgData name="Utilisateur invité" userId="afac17caaa39c9d1" providerId="Windows Live" clId="Web-{113D646D-E549-4154-A039-CB22322412E3}" dt="2023-02-17T19:57:57.399" v="0"/>
      <pc:docMkLst>
        <pc:docMk/>
      </pc:docMkLst>
      <pc:sldChg chg="new">
        <pc:chgData name="Utilisateur invité" userId="afac17caaa39c9d1" providerId="Windows Live" clId="Web-{113D646D-E549-4154-A039-CB22322412E3}" dt="2023-02-17T19:57:57.399" v="0"/>
        <pc:sldMkLst>
          <pc:docMk/>
          <pc:sldMk cId="2084432505" sldId="260"/>
        </pc:sldMkLst>
      </pc:sldChg>
    </pc:docChg>
  </pc:docChgLst>
  <pc:docChgLst>
    <pc:chgData name="Okami Winter" userId="afac17caaa39c9d1" providerId="Windows Live" clId="Web-{89C26DD2-8D02-45EF-8C6B-3853621FBF99}"/>
    <pc:docChg chg="modSld">
      <pc:chgData name="Okami Winter" userId="afac17caaa39c9d1" providerId="Windows Live" clId="Web-{89C26DD2-8D02-45EF-8C6B-3853621FBF99}" dt="2023-02-18T21:09:39.885" v="2" actId="20577"/>
      <pc:docMkLst>
        <pc:docMk/>
      </pc:docMkLst>
      <pc:sldChg chg="modSp">
        <pc:chgData name="Okami Winter" userId="afac17caaa39c9d1" providerId="Windows Live" clId="Web-{89C26DD2-8D02-45EF-8C6B-3853621FBF99}" dt="2023-02-18T21:09:39.885" v="2" actId="20577"/>
        <pc:sldMkLst>
          <pc:docMk/>
          <pc:sldMk cId="4214861670" sldId="258"/>
        </pc:sldMkLst>
        <pc:spChg chg="mod">
          <ac:chgData name="Okami Winter" userId="afac17caaa39c9d1" providerId="Windows Live" clId="Web-{89C26DD2-8D02-45EF-8C6B-3853621FBF99}" dt="2023-02-18T21:09:39.885" v="2" actId="20577"/>
          <ac:spMkLst>
            <pc:docMk/>
            <pc:sldMk cId="4214861670" sldId="258"/>
            <ac:spMk id="8" creationId="{882C2D90-0273-11BD-362D-AB5637AF429F}"/>
          </ac:spMkLst>
        </pc:spChg>
      </pc:sldChg>
      <pc:sldChg chg="modTransition">
        <pc:chgData name="Okami Winter" userId="afac17caaa39c9d1" providerId="Windows Live" clId="Web-{89C26DD2-8D02-45EF-8C6B-3853621FBF99}" dt="2023-02-18T21:09:09.601" v="0"/>
        <pc:sldMkLst>
          <pc:docMk/>
          <pc:sldMk cId="2084432505" sldId="260"/>
        </pc:sldMkLst>
      </pc:sldChg>
    </pc:docChg>
  </pc:docChgLst>
  <pc:docChgLst>
    <pc:chgData name="Utilisateur invité" userId="afac17caaa39c9d1" providerId="Windows Live" clId="Web-{3D7995E9-9850-4597-B77A-D4DDCA3ADBFF}"/>
    <pc:docChg chg="modSld">
      <pc:chgData name="Utilisateur invité" userId="afac17caaa39c9d1" providerId="Windows Live" clId="Web-{3D7995E9-9850-4597-B77A-D4DDCA3ADBFF}" dt="2023-02-17T18:41:38.300" v="184"/>
      <pc:docMkLst>
        <pc:docMk/>
      </pc:docMkLst>
      <pc:sldChg chg="modSp">
        <pc:chgData name="Utilisateur invité" userId="afac17caaa39c9d1" providerId="Windows Live" clId="Web-{3D7995E9-9850-4597-B77A-D4DDCA3ADBFF}" dt="2023-02-17T18:20:18.495" v="87" actId="20577"/>
        <pc:sldMkLst>
          <pc:docMk/>
          <pc:sldMk cId="3653865296" sldId="257"/>
        </pc:sldMkLst>
        <pc:spChg chg="mod">
          <ac:chgData name="Utilisateur invité" userId="afac17caaa39c9d1" providerId="Windows Live" clId="Web-{3D7995E9-9850-4597-B77A-D4DDCA3ADBFF}" dt="2023-02-17T18:20:18.495" v="87" actId="20577"/>
          <ac:spMkLst>
            <pc:docMk/>
            <pc:sldMk cId="3653865296" sldId="257"/>
            <ac:spMk id="3" creationId="{1DF48DAB-F5BB-5EBC-A7BB-63EB8E225723}"/>
          </ac:spMkLst>
        </pc:spChg>
      </pc:sldChg>
      <pc:sldChg chg="addSp delSp modSp">
        <pc:chgData name="Utilisateur invité" userId="afac17caaa39c9d1" providerId="Windows Live" clId="Web-{3D7995E9-9850-4597-B77A-D4DDCA3ADBFF}" dt="2023-02-17T18:19:02.791" v="81" actId="20577"/>
        <pc:sldMkLst>
          <pc:docMk/>
          <pc:sldMk cId="4214861670" sldId="258"/>
        </pc:sldMkLst>
        <pc:spChg chg="mod">
          <ac:chgData name="Utilisateur invité" userId="afac17caaa39c9d1" providerId="Windows Live" clId="Web-{3D7995E9-9850-4597-B77A-D4DDCA3ADBFF}" dt="2023-02-17T18:19:02.791" v="81" actId="20577"/>
          <ac:spMkLst>
            <pc:docMk/>
            <pc:sldMk cId="4214861670" sldId="258"/>
            <ac:spMk id="2" creationId="{770BF5A4-8136-A560-CC2E-1639482C1717}"/>
          </ac:spMkLst>
        </pc:spChg>
        <pc:spChg chg="mod">
          <ac:chgData name="Utilisateur invité" userId="afac17caaa39c9d1" providerId="Windows Live" clId="Web-{3D7995E9-9850-4597-B77A-D4DDCA3ADBFF}" dt="2023-02-17T18:13:00.784" v="29" actId="20577"/>
          <ac:spMkLst>
            <pc:docMk/>
            <pc:sldMk cId="4214861670" sldId="258"/>
            <ac:spMk id="3" creationId="{2A1DEF02-FAAD-8E13-B5D0-29F77BE6F4A2}"/>
          </ac:spMkLst>
        </pc:spChg>
        <pc:spChg chg="add del mod">
          <ac:chgData name="Utilisateur invité" userId="afac17caaa39c9d1" providerId="Windows Live" clId="Web-{3D7995E9-9850-4597-B77A-D4DDCA3ADBFF}" dt="2023-02-17T18:13:53.441" v="37"/>
          <ac:spMkLst>
            <pc:docMk/>
            <pc:sldMk cId="4214861670" sldId="258"/>
            <ac:spMk id="7" creationId="{6171E10F-CD69-A486-97E6-DCC9BE1A265F}"/>
          </ac:spMkLst>
        </pc:spChg>
        <pc:spChg chg="add">
          <ac:chgData name="Utilisateur invité" userId="afac17caaa39c9d1" providerId="Windows Live" clId="Web-{3D7995E9-9850-4597-B77A-D4DDCA3ADBFF}" dt="2023-02-17T18:16:57.991" v="64"/>
          <ac:spMkLst>
            <pc:docMk/>
            <pc:sldMk cId="4214861670" sldId="258"/>
            <ac:spMk id="8" creationId="{882C2D90-0273-11BD-362D-AB5637AF429F}"/>
          </ac:spMkLst>
        </pc:spChg>
        <pc:spChg chg="add mod">
          <ac:chgData name="Utilisateur invité" userId="afac17caaa39c9d1" providerId="Windows Live" clId="Web-{3D7995E9-9850-4597-B77A-D4DDCA3ADBFF}" dt="2023-02-17T18:17:32.758" v="69" actId="14100"/>
          <ac:spMkLst>
            <pc:docMk/>
            <pc:sldMk cId="4214861670" sldId="258"/>
            <ac:spMk id="9" creationId="{7D31FA3D-6031-1C08-FE73-A45F38456A83}"/>
          </ac:spMkLst>
        </pc:spChg>
        <pc:spChg chg="mod">
          <ac:chgData name="Utilisateur invité" userId="afac17caaa39c9d1" providerId="Windows Live" clId="Web-{3D7995E9-9850-4597-B77A-D4DDCA3ADBFF}" dt="2023-02-17T18:16:50.163" v="63"/>
          <ac:spMkLst>
            <pc:docMk/>
            <pc:sldMk cId="4214861670" sldId="258"/>
            <ac:spMk id="10" creationId="{525BBDB3-FEAF-8EF4-3D12-D3710BF54A3A}"/>
          </ac:spMkLst>
        </pc:spChg>
        <pc:spChg chg="add del">
          <ac:chgData name="Utilisateur invité" userId="afac17caaa39c9d1" providerId="Windows Live" clId="Web-{3D7995E9-9850-4597-B77A-D4DDCA3ADBFF}" dt="2023-02-17T18:14:50.317" v="44"/>
          <ac:spMkLst>
            <pc:docMk/>
            <pc:sldMk cId="4214861670" sldId="258"/>
            <ac:spMk id="119" creationId="{D57A997F-57D3-4F47-B77A-14DE76B507ED}"/>
          </ac:spMkLst>
        </pc:spChg>
        <pc:spChg chg="add del">
          <ac:chgData name="Utilisateur invité" userId="afac17caaa39c9d1" providerId="Windows Live" clId="Web-{3D7995E9-9850-4597-B77A-D4DDCA3ADBFF}" dt="2023-02-17T18:14:50.317" v="44"/>
          <ac:spMkLst>
            <pc:docMk/>
            <pc:sldMk cId="4214861670" sldId="258"/>
            <ac:spMk id="120" creationId="{5B304EBC-E1F0-4042-84B1-65AD44AB17A9}"/>
          </ac:spMkLst>
        </pc:spChg>
        <pc:spChg chg="add del">
          <ac:chgData name="Utilisateur invité" userId="afac17caaa39c9d1" providerId="Windows Live" clId="Web-{3D7995E9-9850-4597-B77A-D4DDCA3ADBFF}" dt="2023-02-17T18:14:50.317" v="44"/>
          <ac:spMkLst>
            <pc:docMk/>
            <pc:sldMk cId="4214861670" sldId="258"/>
            <ac:spMk id="121" creationId="{30F5971A-100F-43B9-AF60-FD95A592D27B}"/>
          </ac:spMkLst>
        </pc:spChg>
        <pc:spChg chg="add del">
          <ac:chgData name="Utilisateur invité" userId="afac17caaa39c9d1" providerId="Windows Live" clId="Web-{3D7995E9-9850-4597-B77A-D4DDCA3ADBFF}" dt="2023-02-17T18:14:50.317" v="44"/>
          <ac:spMkLst>
            <pc:docMk/>
            <pc:sldMk cId="4214861670" sldId="258"/>
            <ac:spMk id="124" creationId="{400F3000-CB4D-4FB6-B179-7AAD84D5D3A6}"/>
          </ac:spMkLst>
        </pc:spChg>
        <pc:spChg chg="add del">
          <ac:chgData name="Utilisateur invité" userId="afac17caaa39c9d1" providerId="Windows Live" clId="Web-{3D7995E9-9850-4597-B77A-D4DDCA3ADBFF}" dt="2023-02-17T18:14:50.317" v="44"/>
          <ac:spMkLst>
            <pc:docMk/>
            <pc:sldMk cId="4214861670" sldId="258"/>
            <ac:spMk id="125" creationId="{D1F217F8-3684-4D00-804B-D54A48567E13}"/>
          </ac:spMkLst>
        </pc:spChg>
        <pc:spChg chg="add del">
          <ac:chgData name="Utilisateur invité" userId="afac17caaa39c9d1" providerId="Windows Live" clId="Web-{3D7995E9-9850-4597-B77A-D4DDCA3ADBFF}" dt="2023-02-17T18:14:31.676" v="39"/>
          <ac:spMkLst>
            <pc:docMk/>
            <pc:sldMk cId="4214861670" sldId="258"/>
            <ac:spMk id="131" creationId="{501EBB4D-E42B-468D-B801-D16CF43ECBD2}"/>
          </ac:spMkLst>
        </pc:spChg>
        <pc:spChg chg="add del">
          <ac:chgData name="Utilisateur invité" userId="afac17caaa39c9d1" providerId="Windows Live" clId="Web-{3D7995E9-9850-4597-B77A-D4DDCA3ADBFF}" dt="2023-02-17T18:14:31.676" v="39"/>
          <ac:spMkLst>
            <pc:docMk/>
            <pc:sldMk cId="4214861670" sldId="258"/>
            <ac:spMk id="133" creationId="{A7FBF63C-B061-4F66-8609-FED8EFFDAFE7}"/>
          </ac:spMkLst>
        </pc:spChg>
        <pc:spChg chg="add del">
          <ac:chgData name="Utilisateur invité" userId="afac17caaa39c9d1" providerId="Windows Live" clId="Web-{3D7995E9-9850-4597-B77A-D4DDCA3ADBFF}" dt="2023-02-17T18:14:31.676" v="39"/>
          <ac:spMkLst>
            <pc:docMk/>
            <pc:sldMk cId="4214861670" sldId="258"/>
            <ac:spMk id="135" creationId="{D893CC27-5C56-4F6F-9B94-413AE08B922C}"/>
          </ac:spMkLst>
        </pc:spChg>
        <pc:spChg chg="add del">
          <ac:chgData name="Utilisateur invité" userId="afac17caaa39c9d1" providerId="Windows Live" clId="Web-{3D7995E9-9850-4597-B77A-D4DDCA3ADBFF}" dt="2023-02-17T18:14:31.676" v="39"/>
          <ac:spMkLst>
            <pc:docMk/>
            <pc:sldMk cId="4214861670" sldId="258"/>
            <ac:spMk id="141" creationId="{79A76B16-3D94-4E0A-BDAB-469A55D47D64}"/>
          </ac:spMkLst>
        </pc:spChg>
        <pc:spChg chg="add del">
          <ac:chgData name="Utilisateur invité" userId="afac17caaa39c9d1" providerId="Windows Live" clId="Web-{3D7995E9-9850-4597-B77A-D4DDCA3ADBFF}" dt="2023-02-17T18:14:31.676" v="39"/>
          <ac:spMkLst>
            <pc:docMk/>
            <pc:sldMk cId="4214861670" sldId="258"/>
            <ac:spMk id="143" creationId="{97116258-44FA-4FC2-99D1-52CCB536E897}"/>
          </ac:spMkLst>
        </pc:spChg>
        <pc:spChg chg="add del">
          <ac:chgData name="Utilisateur invité" userId="afac17caaa39c9d1" providerId="Windows Live" clId="Web-{3D7995E9-9850-4597-B77A-D4DDCA3ADBFF}" dt="2023-02-17T18:14:31.676" v="39"/>
          <ac:spMkLst>
            <pc:docMk/>
            <pc:sldMk cId="4214861670" sldId="258"/>
            <ac:spMk id="145" creationId="{73DC887C-A645-4B67-AFCC-7596D232FC74}"/>
          </ac:spMkLst>
        </pc:spChg>
        <pc:spChg chg="add del">
          <ac:chgData name="Utilisateur invité" userId="afac17caaa39c9d1" providerId="Windows Live" clId="Web-{3D7995E9-9850-4597-B77A-D4DDCA3ADBFF}" dt="2023-02-17T18:14:39.645" v="41"/>
          <ac:spMkLst>
            <pc:docMk/>
            <pc:sldMk cId="4214861670" sldId="258"/>
            <ac:spMk id="148" creationId="{501EBB4D-E42B-468D-B801-D16CF43ECBD2}"/>
          </ac:spMkLst>
        </pc:spChg>
        <pc:spChg chg="add del">
          <ac:chgData name="Utilisateur invité" userId="afac17caaa39c9d1" providerId="Windows Live" clId="Web-{3D7995E9-9850-4597-B77A-D4DDCA3ADBFF}" dt="2023-02-17T18:14:39.645" v="41"/>
          <ac:spMkLst>
            <pc:docMk/>
            <pc:sldMk cId="4214861670" sldId="258"/>
            <ac:spMk id="149" creationId="{A7FBF63C-B061-4F66-8609-FED8EFFDAFE7}"/>
          </ac:spMkLst>
        </pc:spChg>
        <pc:spChg chg="add del">
          <ac:chgData name="Utilisateur invité" userId="afac17caaa39c9d1" providerId="Windows Live" clId="Web-{3D7995E9-9850-4597-B77A-D4DDCA3ADBFF}" dt="2023-02-17T18:14:39.645" v="41"/>
          <ac:spMkLst>
            <pc:docMk/>
            <pc:sldMk cId="4214861670" sldId="258"/>
            <ac:spMk id="150" creationId="{D893CC27-5C56-4F6F-9B94-413AE08B922C}"/>
          </ac:spMkLst>
        </pc:spChg>
        <pc:spChg chg="add del">
          <ac:chgData name="Utilisateur invité" userId="afac17caaa39c9d1" providerId="Windows Live" clId="Web-{3D7995E9-9850-4597-B77A-D4DDCA3ADBFF}" dt="2023-02-17T18:14:39.645" v="41"/>
          <ac:spMkLst>
            <pc:docMk/>
            <pc:sldMk cId="4214861670" sldId="258"/>
            <ac:spMk id="152" creationId="{D3942243-EB87-47B0-A725-FB513F644AB1}"/>
          </ac:spMkLst>
        </pc:spChg>
        <pc:spChg chg="add del">
          <ac:chgData name="Utilisateur invité" userId="afac17caaa39c9d1" providerId="Windows Live" clId="Web-{3D7995E9-9850-4597-B77A-D4DDCA3ADBFF}" dt="2023-02-17T18:14:39.645" v="41"/>
          <ac:spMkLst>
            <pc:docMk/>
            <pc:sldMk cId="4214861670" sldId="258"/>
            <ac:spMk id="153" creationId="{51EA2B2F-0614-4D69-B22A-E70BCFCAD79C}"/>
          </ac:spMkLst>
        </pc:spChg>
        <pc:spChg chg="add del">
          <ac:chgData name="Utilisateur invité" userId="afac17caaa39c9d1" providerId="Windows Live" clId="Web-{3D7995E9-9850-4597-B77A-D4DDCA3ADBFF}" dt="2023-02-17T18:14:50.255" v="43"/>
          <ac:spMkLst>
            <pc:docMk/>
            <pc:sldMk cId="4214861670" sldId="258"/>
            <ac:spMk id="156" creationId="{55C6FAD9-E47F-4B85-A4F9-01141E66B29B}"/>
          </ac:spMkLst>
        </pc:spChg>
        <pc:spChg chg="add del">
          <ac:chgData name="Utilisateur invité" userId="afac17caaa39c9d1" providerId="Windows Live" clId="Web-{3D7995E9-9850-4597-B77A-D4DDCA3ADBFF}" dt="2023-02-17T18:14:50.255" v="43"/>
          <ac:spMkLst>
            <pc:docMk/>
            <pc:sldMk cId="4214861670" sldId="258"/>
            <ac:spMk id="157" creationId="{25B4D5C2-119A-4EDD-B133-0AB95E13B551}"/>
          </ac:spMkLst>
        </pc:spChg>
        <pc:spChg chg="add del">
          <ac:chgData name="Utilisateur invité" userId="afac17caaa39c9d1" providerId="Windows Live" clId="Web-{3D7995E9-9850-4597-B77A-D4DDCA3ADBFF}" dt="2023-02-17T18:14:50.255" v="43"/>
          <ac:spMkLst>
            <pc:docMk/>
            <pc:sldMk cId="4214861670" sldId="258"/>
            <ac:spMk id="158" creationId="{9156409A-DE97-4AEE-9F01-B945ED0FE5F6}"/>
          </ac:spMkLst>
        </pc:spChg>
        <pc:spChg chg="add del">
          <ac:chgData name="Utilisateur invité" userId="afac17caaa39c9d1" providerId="Windows Live" clId="Web-{3D7995E9-9850-4597-B77A-D4DDCA3ADBFF}" dt="2023-02-17T18:14:50.255" v="43"/>
          <ac:spMkLst>
            <pc:docMk/>
            <pc:sldMk cId="4214861670" sldId="258"/>
            <ac:spMk id="160" creationId="{472095BC-C06B-45BD-A206-0F75C6A4A963}"/>
          </ac:spMkLst>
        </pc:spChg>
        <pc:spChg chg="add del">
          <ac:chgData name="Utilisateur invité" userId="afac17caaa39c9d1" providerId="Windows Live" clId="Web-{3D7995E9-9850-4597-B77A-D4DDCA3ADBFF}" dt="2023-02-17T18:14:50.255" v="43"/>
          <ac:spMkLst>
            <pc:docMk/>
            <pc:sldMk cId="4214861670" sldId="258"/>
            <ac:spMk id="161" creationId="{4D40AAF3-394B-453B-8AF1-B796F8F9F977}"/>
          </ac:spMkLst>
        </pc:spChg>
        <pc:spChg chg="add del">
          <ac:chgData name="Utilisateur invité" userId="afac17caaa39c9d1" providerId="Windows Live" clId="Web-{3D7995E9-9850-4597-B77A-D4DDCA3ADBFF}" dt="2023-02-17T18:14:50.255" v="43"/>
          <ac:spMkLst>
            <pc:docMk/>
            <pc:sldMk cId="4214861670" sldId="258"/>
            <ac:spMk id="162" creationId="{A4D0672D-43C7-420C-A186-48122D7CD59D}"/>
          </ac:spMkLst>
        </pc:spChg>
        <pc:spChg chg="add del">
          <ac:chgData name="Utilisateur invité" userId="afac17caaa39c9d1" providerId="Windows Live" clId="Web-{3D7995E9-9850-4597-B77A-D4DDCA3ADBFF}" dt="2023-02-17T18:16:50.163" v="63"/>
          <ac:spMkLst>
            <pc:docMk/>
            <pc:sldMk cId="4214861670" sldId="258"/>
            <ac:spMk id="164" creationId="{55C6FAD9-E47F-4B85-A4F9-01141E66B29B}"/>
          </ac:spMkLst>
        </pc:spChg>
        <pc:spChg chg="add del">
          <ac:chgData name="Utilisateur invité" userId="afac17caaa39c9d1" providerId="Windows Live" clId="Web-{3D7995E9-9850-4597-B77A-D4DDCA3ADBFF}" dt="2023-02-17T18:16:50.163" v="63"/>
          <ac:spMkLst>
            <pc:docMk/>
            <pc:sldMk cId="4214861670" sldId="258"/>
            <ac:spMk id="165" creationId="{25B4D5C2-119A-4EDD-B133-0AB95E13B551}"/>
          </ac:spMkLst>
        </pc:spChg>
        <pc:spChg chg="add del">
          <ac:chgData name="Utilisateur invité" userId="afac17caaa39c9d1" providerId="Windows Live" clId="Web-{3D7995E9-9850-4597-B77A-D4DDCA3ADBFF}" dt="2023-02-17T18:16:50.163" v="63"/>
          <ac:spMkLst>
            <pc:docMk/>
            <pc:sldMk cId="4214861670" sldId="258"/>
            <ac:spMk id="166" creationId="{9156409A-DE97-4AEE-9F01-B945ED0FE5F6}"/>
          </ac:spMkLst>
        </pc:spChg>
        <pc:spChg chg="add del">
          <ac:chgData name="Utilisateur invité" userId="afac17caaa39c9d1" providerId="Windows Live" clId="Web-{3D7995E9-9850-4597-B77A-D4DDCA3ADBFF}" dt="2023-02-17T18:16:50.163" v="63"/>
          <ac:spMkLst>
            <pc:docMk/>
            <pc:sldMk cId="4214861670" sldId="258"/>
            <ac:spMk id="168" creationId="{5C28659E-412C-4600-B45E-BAE370BC24B9}"/>
          </ac:spMkLst>
        </pc:spChg>
        <pc:spChg chg="add del">
          <ac:chgData name="Utilisateur invité" userId="afac17caaa39c9d1" providerId="Windows Live" clId="Web-{3D7995E9-9850-4597-B77A-D4DDCA3ADBFF}" dt="2023-02-17T18:16:50.163" v="63"/>
          <ac:spMkLst>
            <pc:docMk/>
            <pc:sldMk cId="4214861670" sldId="258"/>
            <ac:spMk id="169" creationId="{AE95896B-6905-4618-A7DF-DED8A61FBC83}"/>
          </ac:spMkLst>
        </pc:spChg>
        <pc:spChg chg="add del">
          <ac:chgData name="Utilisateur invité" userId="afac17caaa39c9d1" providerId="Windows Live" clId="Web-{3D7995E9-9850-4597-B77A-D4DDCA3ADBFF}" dt="2023-02-17T18:16:50.163" v="63"/>
          <ac:spMkLst>
            <pc:docMk/>
            <pc:sldMk cId="4214861670" sldId="258"/>
            <ac:spMk id="170" creationId="{7748BD8C-4984-4138-94CA-2DC5F39DC379}"/>
          </ac:spMkLst>
        </pc:spChg>
        <pc:spChg chg="add del">
          <ac:chgData name="Utilisateur invité" userId="afac17caaa39c9d1" providerId="Windows Live" clId="Web-{3D7995E9-9850-4597-B77A-D4DDCA3ADBFF}" dt="2023-02-17T18:16:50.163" v="63"/>
          <ac:spMkLst>
            <pc:docMk/>
            <pc:sldMk cId="4214861670" sldId="258"/>
            <ac:spMk id="175" creationId="{881BB01C-2DAE-48BD-8E81-DAE2E1BC4DA8}"/>
          </ac:spMkLst>
        </pc:spChg>
        <pc:grpChg chg="add del">
          <ac:chgData name="Utilisateur invité" userId="afac17caaa39c9d1" providerId="Windows Live" clId="Web-{3D7995E9-9850-4597-B77A-D4DDCA3ADBFF}" dt="2023-02-17T18:14:50.317" v="44"/>
          <ac:grpSpMkLst>
            <pc:docMk/>
            <pc:sldMk cId="4214861670" sldId="258"/>
            <ac:grpSpMk id="122" creationId="{B34AA403-A228-4305-AE48-0FF5690E3EF5}"/>
          </ac:grpSpMkLst>
        </pc:grpChg>
        <pc:grpChg chg="add del">
          <ac:chgData name="Utilisateur invité" userId="afac17caaa39c9d1" providerId="Windows Live" clId="Web-{3D7995E9-9850-4597-B77A-D4DDCA3ADBFF}" dt="2023-02-17T18:14:50.317" v="44"/>
          <ac:grpSpMkLst>
            <pc:docMk/>
            <pc:sldMk cId="4214861670" sldId="258"/>
            <ac:grpSpMk id="126" creationId="{2CEE76BF-07C6-4367-B97B-6DC934BB896B}"/>
          </ac:grpSpMkLst>
        </pc:grpChg>
        <pc:grpChg chg="add del">
          <ac:chgData name="Utilisateur invité" userId="afac17caaa39c9d1" providerId="Windows Live" clId="Web-{3D7995E9-9850-4597-B77A-D4DDCA3ADBFF}" dt="2023-02-17T18:14:31.676" v="39"/>
          <ac:grpSpMkLst>
            <pc:docMk/>
            <pc:sldMk cId="4214861670" sldId="258"/>
            <ac:grpSpMk id="137" creationId="{76D64082-5099-45DC-84A9-81EA54822BEE}"/>
          </ac:grpSpMkLst>
        </pc:grpChg>
        <pc:grpChg chg="add del">
          <ac:chgData name="Utilisateur invité" userId="afac17caaa39c9d1" providerId="Windows Live" clId="Web-{3D7995E9-9850-4597-B77A-D4DDCA3ADBFF}" dt="2023-02-17T18:14:39.645" v="41"/>
          <ac:grpSpMkLst>
            <pc:docMk/>
            <pc:sldMk cId="4214861670" sldId="258"/>
            <ac:grpSpMk id="151" creationId="{76D64082-5099-45DC-84A9-81EA54822BEE}"/>
          </ac:grpSpMkLst>
        </pc:grpChg>
        <pc:grpChg chg="add del">
          <ac:chgData name="Utilisateur invité" userId="afac17caaa39c9d1" providerId="Windows Live" clId="Web-{3D7995E9-9850-4597-B77A-D4DDCA3ADBFF}" dt="2023-02-17T18:14:39.645" v="41"/>
          <ac:grpSpMkLst>
            <pc:docMk/>
            <pc:sldMk cId="4214861670" sldId="258"/>
            <ac:grpSpMk id="154" creationId="{74F14128-2B23-48F2-BD56-EA0849FACCDA}"/>
          </ac:grpSpMkLst>
        </pc:grpChg>
        <pc:grpChg chg="add del">
          <ac:chgData name="Utilisateur invité" userId="afac17caaa39c9d1" providerId="Windows Live" clId="Web-{3D7995E9-9850-4597-B77A-D4DDCA3ADBFF}" dt="2023-02-17T18:14:50.255" v="43"/>
          <ac:grpSpMkLst>
            <pc:docMk/>
            <pc:sldMk cId="4214861670" sldId="258"/>
            <ac:grpSpMk id="159" creationId="{3D54EEE6-F9E7-4CBE-A820-AA9911D92AA0}"/>
          </ac:grpSpMkLst>
        </pc:grpChg>
        <pc:grpChg chg="add del">
          <ac:chgData name="Utilisateur invité" userId="afac17caaa39c9d1" providerId="Windows Live" clId="Web-{3D7995E9-9850-4597-B77A-D4DDCA3ADBFF}" dt="2023-02-17T18:16:50.163" v="63"/>
          <ac:grpSpMkLst>
            <pc:docMk/>
            <pc:sldMk cId="4214861670" sldId="258"/>
            <ac:grpSpMk id="167" creationId="{3D54EEE6-F9E7-4CBE-A820-AA9911D92AA0}"/>
          </ac:grpSpMkLst>
        </pc:grpChg>
        <pc:grpChg chg="add del">
          <ac:chgData name="Utilisateur invité" userId="afac17caaa39c9d1" providerId="Windows Live" clId="Web-{3D7995E9-9850-4597-B77A-D4DDCA3ADBFF}" dt="2023-02-17T18:16:50.163" v="63"/>
          <ac:grpSpMkLst>
            <pc:docMk/>
            <pc:sldMk cId="4214861670" sldId="258"/>
            <ac:grpSpMk id="177" creationId="{AD55FF18-1979-4730-A345-E74E328F0777}"/>
          </ac:grpSpMkLst>
        </pc:grpChg>
        <pc:picChg chg="mod ord">
          <ac:chgData name="Utilisateur invité" userId="afac17caaa39c9d1" providerId="Windows Live" clId="Web-{3D7995E9-9850-4597-B77A-D4DDCA3ADBFF}" dt="2023-02-17T18:16:50.163" v="63"/>
          <ac:picMkLst>
            <pc:docMk/>
            <pc:sldMk cId="4214861670" sldId="258"/>
            <ac:picMk id="4" creationId="{733BE99E-3393-2F84-5FA3-9F3A99163076}"/>
          </ac:picMkLst>
        </pc:picChg>
        <pc:picChg chg="del">
          <ac:chgData name="Utilisateur invité" userId="afac17caaa39c9d1" providerId="Windows Live" clId="Web-{3D7995E9-9850-4597-B77A-D4DDCA3ADBFF}" dt="2023-02-17T18:12:29.658" v="25"/>
          <ac:picMkLst>
            <pc:docMk/>
            <pc:sldMk cId="4214861670" sldId="258"/>
            <ac:picMk id="5" creationId="{057E4C59-DBB7-5420-432A-76FCCE431665}"/>
          </ac:picMkLst>
        </pc:picChg>
        <pc:picChg chg="mod ord">
          <ac:chgData name="Utilisateur invité" userId="afac17caaa39c9d1" providerId="Windows Live" clId="Web-{3D7995E9-9850-4597-B77A-D4DDCA3ADBFF}" dt="2023-02-17T18:16:50.163" v="63"/>
          <ac:picMkLst>
            <pc:docMk/>
            <pc:sldMk cId="4214861670" sldId="258"/>
            <ac:picMk id="6" creationId="{1FBCF251-87CC-4ADD-598A-CFCB4D22A970}"/>
          </ac:picMkLst>
        </pc:picChg>
      </pc:sldChg>
      <pc:sldChg chg="addSp delSp modSp mod setBg setClrOvrMap">
        <pc:chgData name="Utilisateur invité" userId="afac17caaa39c9d1" providerId="Windows Live" clId="Web-{3D7995E9-9850-4597-B77A-D4DDCA3ADBFF}" dt="2023-02-17T18:41:38.300" v="184"/>
        <pc:sldMkLst>
          <pc:docMk/>
          <pc:sldMk cId="3010605166" sldId="259"/>
        </pc:sldMkLst>
        <pc:spChg chg="mod ord">
          <ac:chgData name="Utilisateur invité" userId="afac17caaa39c9d1" providerId="Windows Live" clId="Web-{3D7995E9-9850-4597-B77A-D4DDCA3ADBFF}" dt="2023-02-17T18:32:31.259" v="178"/>
          <ac:spMkLst>
            <pc:docMk/>
            <pc:sldMk cId="3010605166" sldId="259"/>
            <ac:spMk id="2" creationId="{8C84AD2A-3235-8996-4B4F-AB3D0E4531FD}"/>
          </ac:spMkLst>
        </pc:spChg>
        <pc:spChg chg="del">
          <ac:chgData name="Utilisateur invité" userId="afac17caaa39c9d1" providerId="Windows Live" clId="Web-{3D7995E9-9850-4597-B77A-D4DDCA3ADBFF}" dt="2023-02-17T18:23:51.265" v="104"/>
          <ac:spMkLst>
            <pc:docMk/>
            <pc:sldMk cId="3010605166" sldId="259"/>
            <ac:spMk id="3" creationId="{DDDBBC1A-BC96-FA8E-B3E2-55577AE633C2}"/>
          </ac:spMkLst>
        </pc:spChg>
        <pc:spChg chg="add del">
          <ac:chgData name="Utilisateur invité" userId="afac17caaa39c9d1" providerId="Windows Live" clId="Web-{3D7995E9-9850-4597-B77A-D4DDCA3ADBFF}" dt="2023-02-17T18:25:01.735" v="117"/>
          <ac:spMkLst>
            <pc:docMk/>
            <pc:sldMk cId="3010605166" sldId="259"/>
            <ac:spMk id="10" creationId="{F1F11290-FBCD-01CA-ABCA-6B8FE16BEA98}"/>
          </ac:spMkLst>
        </pc:spChg>
        <pc:spChg chg="add mod">
          <ac:chgData name="Utilisateur invité" userId="afac17caaa39c9d1" providerId="Windows Live" clId="Web-{3D7995E9-9850-4597-B77A-D4DDCA3ADBFF}" dt="2023-02-17T18:32:31.259" v="178"/>
          <ac:spMkLst>
            <pc:docMk/>
            <pc:sldMk cId="3010605166" sldId="259"/>
            <ac:spMk id="11" creationId="{F9BCD123-C324-3AAF-1D70-5632084B5130}"/>
          </ac:spMkLst>
        </pc:spChg>
        <pc:spChg chg="add">
          <ac:chgData name="Utilisateur invité" userId="afac17caaa39c9d1" providerId="Windows Live" clId="Web-{3D7995E9-9850-4597-B77A-D4DDCA3ADBFF}" dt="2023-02-17T18:41:38.300" v="184"/>
          <ac:spMkLst>
            <pc:docMk/>
            <pc:sldMk cId="3010605166" sldId="259"/>
            <ac:spMk id="12" creationId="{998B695F-F791-20D9-0194-D8613379EF7C}"/>
          </ac:spMkLst>
        </pc:spChg>
        <pc:spChg chg="add del">
          <ac:chgData name="Utilisateur invité" userId="afac17caaa39c9d1" providerId="Windows Live" clId="Web-{3D7995E9-9850-4597-B77A-D4DDCA3ADBFF}" dt="2023-02-17T18:25:01.735" v="117"/>
          <ac:spMkLst>
            <pc:docMk/>
            <pc:sldMk cId="3010605166" sldId="259"/>
            <ac:spMk id="13" creationId="{3BEC54B9-9C96-43ED-BBCB-4BC9414D6828}"/>
          </ac:spMkLst>
        </pc:spChg>
        <pc:spChg chg="add del">
          <ac:chgData name="Utilisateur invité" userId="afac17caaa39c9d1" providerId="Windows Live" clId="Web-{3D7995E9-9850-4597-B77A-D4DDCA3ADBFF}" dt="2023-02-17T18:25:01.735" v="117"/>
          <ac:spMkLst>
            <pc:docMk/>
            <pc:sldMk cId="3010605166" sldId="259"/>
            <ac:spMk id="15" creationId="{201D9977-0AA3-4BC5-B017-90C09768C2D8}"/>
          </ac:spMkLst>
        </pc:spChg>
        <pc:spChg chg="add del">
          <ac:chgData name="Utilisateur invité" userId="afac17caaa39c9d1" providerId="Windows Live" clId="Web-{3D7995E9-9850-4597-B77A-D4DDCA3ADBFF}" dt="2023-02-17T18:25:01.735" v="117"/>
          <ac:spMkLst>
            <pc:docMk/>
            <pc:sldMk cId="3010605166" sldId="259"/>
            <ac:spMk id="17" creationId="{822420C6-1158-4C12-8A9C-6E38BCD3AA9D}"/>
          </ac:spMkLst>
        </pc:spChg>
        <pc:spChg chg="add del">
          <ac:chgData name="Utilisateur invité" userId="afac17caaa39c9d1" providerId="Windows Live" clId="Web-{3D7995E9-9850-4597-B77A-D4DDCA3ADBFF}" dt="2023-02-17T18:25:10.063" v="119"/>
          <ac:spMkLst>
            <pc:docMk/>
            <pc:sldMk cId="3010605166" sldId="259"/>
            <ac:spMk id="23" creationId="{6C7A3C75-7B05-42DB-AC2B-69BC83C80271}"/>
          </ac:spMkLst>
        </pc:spChg>
        <pc:spChg chg="add del">
          <ac:chgData name="Utilisateur invité" userId="afac17caaa39c9d1" providerId="Windows Live" clId="Web-{3D7995E9-9850-4597-B77A-D4DDCA3ADBFF}" dt="2023-02-17T18:25:10.063" v="119"/>
          <ac:spMkLst>
            <pc:docMk/>
            <pc:sldMk cId="3010605166" sldId="259"/>
            <ac:spMk id="24" creationId="{8A22A44B-7FB1-3689-BA0D-826810940845}"/>
          </ac:spMkLst>
        </pc:spChg>
        <pc:spChg chg="add del">
          <ac:chgData name="Utilisateur invité" userId="afac17caaa39c9d1" providerId="Windows Live" clId="Web-{3D7995E9-9850-4597-B77A-D4DDCA3ADBFF}" dt="2023-02-17T18:25:10.063" v="119"/>
          <ac:spMkLst>
            <pc:docMk/>
            <pc:sldMk cId="3010605166" sldId="259"/>
            <ac:spMk id="25" creationId="{FFCAEE24-2C20-4031-A481-C2EFB67B885E}"/>
          </ac:spMkLst>
        </pc:spChg>
        <pc:spChg chg="add del">
          <ac:chgData name="Utilisateur invité" userId="afac17caaa39c9d1" providerId="Windows Live" clId="Web-{3D7995E9-9850-4597-B77A-D4DDCA3ADBFF}" dt="2023-02-17T18:25:16.344" v="121"/>
          <ac:spMkLst>
            <pc:docMk/>
            <pc:sldMk cId="3010605166" sldId="259"/>
            <ac:spMk id="29" creationId="{F79FF99C-BAA9-404F-9C96-6DD456B4F795}"/>
          </ac:spMkLst>
        </pc:spChg>
        <pc:spChg chg="add del">
          <ac:chgData name="Utilisateur invité" userId="afac17caaa39c9d1" providerId="Windows Live" clId="Web-{3D7995E9-9850-4597-B77A-D4DDCA3ADBFF}" dt="2023-02-17T18:25:16.344" v="121"/>
          <ac:spMkLst>
            <pc:docMk/>
            <pc:sldMk cId="3010605166" sldId="259"/>
            <ac:spMk id="30" creationId="{49C44AFD-C72D-4D9C-84C6-73E615CED884}"/>
          </ac:spMkLst>
        </pc:spChg>
        <pc:spChg chg="add del">
          <ac:chgData name="Utilisateur invité" userId="afac17caaa39c9d1" providerId="Windows Live" clId="Web-{3D7995E9-9850-4597-B77A-D4DDCA3ADBFF}" dt="2023-02-17T18:25:16.344" v="121"/>
          <ac:spMkLst>
            <pc:docMk/>
            <pc:sldMk cId="3010605166" sldId="259"/>
            <ac:spMk id="31" creationId="{F63E9C73-6430-B93E-9771-3096D073405A}"/>
          </ac:spMkLst>
        </pc:spChg>
        <pc:spChg chg="add del">
          <ac:chgData name="Utilisateur invité" userId="afac17caaa39c9d1" providerId="Windows Live" clId="Web-{3D7995E9-9850-4597-B77A-D4DDCA3ADBFF}" dt="2023-02-17T18:25:19.329" v="123"/>
          <ac:spMkLst>
            <pc:docMk/>
            <pc:sldMk cId="3010605166" sldId="259"/>
            <ac:spMk id="35" creationId="{3BEC54B9-9C96-43ED-BBCB-4BC9414D6828}"/>
          </ac:spMkLst>
        </pc:spChg>
        <pc:spChg chg="add del">
          <ac:chgData name="Utilisateur invité" userId="afac17caaa39c9d1" providerId="Windows Live" clId="Web-{3D7995E9-9850-4597-B77A-D4DDCA3ADBFF}" dt="2023-02-17T18:25:19.329" v="123"/>
          <ac:spMkLst>
            <pc:docMk/>
            <pc:sldMk cId="3010605166" sldId="259"/>
            <ac:spMk id="36" creationId="{201D9977-0AA3-4BC5-B017-90C09768C2D8}"/>
          </ac:spMkLst>
        </pc:spChg>
        <pc:spChg chg="add del">
          <ac:chgData name="Utilisateur invité" userId="afac17caaa39c9d1" providerId="Windows Live" clId="Web-{3D7995E9-9850-4597-B77A-D4DDCA3ADBFF}" dt="2023-02-17T18:25:19.329" v="123"/>
          <ac:spMkLst>
            <pc:docMk/>
            <pc:sldMk cId="3010605166" sldId="259"/>
            <ac:spMk id="37" creationId="{F1F11290-FBCD-01CA-ABCA-6B8FE16BEA98}"/>
          </ac:spMkLst>
        </pc:spChg>
        <pc:spChg chg="add del">
          <ac:chgData name="Utilisateur invité" userId="afac17caaa39c9d1" providerId="Windows Live" clId="Web-{3D7995E9-9850-4597-B77A-D4DDCA3ADBFF}" dt="2023-02-17T18:25:19.329" v="123"/>
          <ac:spMkLst>
            <pc:docMk/>
            <pc:sldMk cId="3010605166" sldId="259"/>
            <ac:spMk id="38" creationId="{822420C6-1158-4C12-8A9C-6E38BCD3AA9D}"/>
          </ac:spMkLst>
        </pc:spChg>
        <pc:spChg chg="add del">
          <ac:chgData name="Utilisateur invité" userId="afac17caaa39c9d1" providerId="Windows Live" clId="Web-{3D7995E9-9850-4597-B77A-D4DDCA3ADBFF}" dt="2023-02-17T18:25:41.829" v="134"/>
          <ac:spMkLst>
            <pc:docMk/>
            <pc:sldMk cId="3010605166" sldId="259"/>
            <ac:spMk id="41" creationId="{11564CA4-59C9-4DAC-950E-61D1FA278705}"/>
          </ac:spMkLst>
        </pc:spChg>
        <pc:spChg chg="add del mod">
          <ac:chgData name="Utilisateur invité" userId="afac17caaa39c9d1" providerId="Windows Live" clId="Web-{3D7995E9-9850-4597-B77A-D4DDCA3ADBFF}" dt="2023-02-17T18:25:55.361" v="135"/>
          <ac:spMkLst>
            <pc:docMk/>
            <pc:sldMk cId="3010605166" sldId="259"/>
            <ac:spMk id="42" creationId="{F5E00948-824A-6F88-4FA2-01C0FCF8115D}"/>
          </ac:spMkLst>
        </pc:spChg>
        <pc:spChg chg="add del">
          <ac:chgData name="Utilisateur invité" userId="afac17caaa39c9d1" providerId="Windows Live" clId="Web-{3D7995E9-9850-4597-B77A-D4DDCA3ADBFF}" dt="2023-02-17T18:25:33.001" v="127"/>
          <ac:spMkLst>
            <pc:docMk/>
            <pc:sldMk cId="3010605166" sldId="259"/>
            <ac:spMk id="49" creationId="{2A0E4E09-FC02-4ADC-951A-3FFA90B6FE39}"/>
          </ac:spMkLst>
        </pc:spChg>
        <pc:spChg chg="add del">
          <ac:chgData name="Utilisateur invité" userId="afac17caaa39c9d1" providerId="Windows Live" clId="Web-{3D7995E9-9850-4597-B77A-D4DDCA3ADBFF}" dt="2023-02-17T18:25:33.001" v="127"/>
          <ac:spMkLst>
            <pc:docMk/>
            <pc:sldMk cId="3010605166" sldId="259"/>
            <ac:spMk id="51" creationId="{F6A67491-8DC4-4A39-8A37-58B2F086343B}"/>
          </ac:spMkLst>
        </pc:spChg>
        <pc:spChg chg="add del">
          <ac:chgData name="Utilisateur invité" userId="afac17caaa39c9d1" providerId="Windows Live" clId="Web-{3D7995E9-9850-4597-B77A-D4DDCA3ADBFF}" dt="2023-02-17T18:25:33.001" v="127"/>
          <ac:spMkLst>
            <pc:docMk/>
            <pc:sldMk cId="3010605166" sldId="259"/>
            <ac:spMk id="53" creationId="{9453FF84-60C1-4EA8-B49B-1B8C2D0C589F}"/>
          </ac:spMkLst>
        </pc:spChg>
        <pc:spChg chg="add del">
          <ac:chgData name="Utilisateur invité" userId="afac17caaa39c9d1" providerId="Windows Live" clId="Web-{3D7995E9-9850-4597-B77A-D4DDCA3ADBFF}" dt="2023-02-17T18:25:36.610" v="129"/>
          <ac:spMkLst>
            <pc:docMk/>
            <pc:sldMk cId="3010605166" sldId="259"/>
            <ac:spMk id="59" creationId="{472095BC-C06B-45BD-A206-0F75C6A4A963}"/>
          </ac:spMkLst>
        </pc:spChg>
        <pc:spChg chg="add del">
          <ac:chgData name="Utilisateur invité" userId="afac17caaa39c9d1" providerId="Windows Live" clId="Web-{3D7995E9-9850-4597-B77A-D4DDCA3ADBFF}" dt="2023-02-17T18:25:36.610" v="129"/>
          <ac:spMkLst>
            <pc:docMk/>
            <pc:sldMk cId="3010605166" sldId="259"/>
            <ac:spMk id="60" creationId="{4D40AAF3-394B-453B-8AF1-B796F8F9F977}"/>
          </ac:spMkLst>
        </pc:spChg>
        <pc:spChg chg="add del">
          <ac:chgData name="Utilisateur invité" userId="afac17caaa39c9d1" providerId="Windows Live" clId="Web-{3D7995E9-9850-4597-B77A-D4DDCA3ADBFF}" dt="2023-02-17T18:25:36.610" v="129"/>
          <ac:spMkLst>
            <pc:docMk/>
            <pc:sldMk cId="3010605166" sldId="259"/>
            <ac:spMk id="61" creationId="{A4D0672D-43C7-420C-A186-48122D7CD59D}"/>
          </ac:spMkLst>
        </pc:spChg>
        <pc:spChg chg="add del">
          <ac:chgData name="Utilisateur invité" userId="afac17caaa39c9d1" providerId="Windows Live" clId="Web-{3D7995E9-9850-4597-B77A-D4DDCA3ADBFF}" dt="2023-02-17T18:25:39.282" v="131"/>
          <ac:spMkLst>
            <pc:docMk/>
            <pc:sldMk cId="3010605166" sldId="259"/>
            <ac:spMk id="64" creationId="{BCE5EFF9-B12A-4A10-94DD-F33EDBCD2707}"/>
          </ac:spMkLst>
        </pc:spChg>
        <pc:spChg chg="add del">
          <ac:chgData name="Utilisateur invité" userId="afac17caaa39c9d1" providerId="Windows Live" clId="Web-{3D7995E9-9850-4597-B77A-D4DDCA3ADBFF}" dt="2023-02-17T18:25:39.282" v="131"/>
          <ac:spMkLst>
            <pc:docMk/>
            <pc:sldMk cId="3010605166" sldId="259"/>
            <ac:spMk id="65" creationId="{426EEE46-1E2E-459B-85C5-B12A77BED95B}"/>
          </ac:spMkLst>
        </pc:spChg>
        <pc:spChg chg="add del">
          <ac:chgData name="Utilisateur invité" userId="afac17caaa39c9d1" providerId="Windows Live" clId="Web-{3D7995E9-9850-4597-B77A-D4DDCA3ADBFF}" dt="2023-02-17T18:25:41.814" v="133"/>
          <ac:spMkLst>
            <pc:docMk/>
            <pc:sldMk cId="3010605166" sldId="259"/>
            <ac:spMk id="69" creationId="{14452A4A-2853-4001-9BA1-21733333F918}"/>
          </ac:spMkLst>
        </pc:spChg>
        <pc:spChg chg="add del">
          <ac:chgData name="Utilisateur invité" userId="afac17caaa39c9d1" providerId="Windows Live" clId="Web-{3D7995E9-9850-4597-B77A-D4DDCA3ADBFF}" dt="2023-02-17T18:25:41.814" v="133"/>
          <ac:spMkLst>
            <pc:docMk/>
            <pc:sldMk cId="3010605166" sldId="259"/>
            <ac:spMk id="70" creationId="{7CB9AC1C-79C9-4966-8F90-DBA8A6984C22}"/>
          </ac:spMkLst>
        </pc:spChg>
        <pc:spChg chg="add del">
          <ac:chgData name="Utilisateur invité" userId="afac17caaa39c9d1" providerId="Windows Live" clId="Web-{3D7995E9-9850-4597-B77A-D4DDCA3ADBFF}" dt="2023-02-17T18:25:41.814" v="133"/>
          <ac:spMkLst>
            <pc:docMk/>
            <pc:sldMk cId="3010605166" sldId="259"/>
            <ac:spMk id="71" creationId="{D7479254-2731-44C5-88FB-BF4A5EF71311}"/>
          </ac:spMkLst>
        </pc:spChg>
        <pc:spChg chg="add del">
          <ac:chgData name="Utilisateur invité" userId="afac17caaa39c9d1" providerId="Windows Live" clId="Web-{3D7995E9-9850-4597-B77A-D4DDCA3ADBFF}" dt="2023-02-17T18:26:55.956" v="154"/>
          <ac:spMkLst>
            <pc:docMk/>
            <pc:sldMk cId="3010605166" sldId="259"/>
            <ac:spMk id="74" creationId="{BCE5EFF9-B12A-4A10-94DD-F33EDBCD2707}"/>
          </ac:spMkLst>
        </pc:spChg>
        <pc:spChg chg="add del">
          <ac:chgData name="Utilisateur invité" userId="afac17caaa39c9d1" providerId="Windows Live" clId="Web-{3D7995E9-9850-4597-B77A-D4DDCA3ADBFF}" dt="2023-02-17T18:26:55.956" v="154"/>
          <ac:spMkLst>
            <pc:docMk/>
            <pc:sldMk cId="3010605166" sldId="259"/>
            <ac:spMk id="75" creationId="{426EEE46-1E2E-459B-85C5-B12A77BED95B}"/>
          </ac:spMkLst>
        </pc:spChg>
        <pc:spChg chg="add del mod">
          <ac:chgData name="Utilisateur invité" userId="afac17caaa39c9d1" providerId="Windows Live" clId="Web-{3D7995E9-9850-4597-B77A-D4DDCA3ADBFF}" dt="2023-02-17T18:31:22.789" v="169"/>
          <ac:spMkLst>
            <pc:docMk/>
            <pc:sldMk cId="3010605166" sldId="259"/>
            <ac:spMk id="81" creationId="{0516EB70-F3DA-A1DA-CB86-DF8FA7CD2FD3}"/>
          </ac:spMkLst>
        </pc:spChg>
        <pc:spChg chg="add del">
          <ac:chgData name="Utilisateur invité" userId="afac17caaa39c9d1" providerId="Windows Live" clId="Web-{3D7995E9-9850-4597-B77A-D4DDCA3ADBFF}" dt="2023-02-17T18:28:27.114" v="168"/>
          <ac:spMkLst>
            <pc:docMk/>
            <pc:sldMk cId="3010605166" sldId="259"/>
            <ac:spMk id="84" creationId="{11564CA4-59C9-4DAC-950E-61D1FA278705}"/>
          </ac:spMkLst>
        </pc:spChg>
        <pc:spChg chg="add del">
          <ac:chgData name="Utilisateur invité" userId="afac17caaa39c9d1" providerId="Windows Live" clId="Web-{3D7995E9-9850-4597-B77A-D4DDCA3ADBFF}" dt="2023-02-17T18:28:09.144" v="157"/>
          <ac:spMkLst>
            <pc:docMk/>
            <pc:sldMk cId="3010605166" sldId="259"/>
            <ac:spMk id="93" creationId="{2A0E4E09-FC02-4ADC-951A-3FFA90B6FE39}"/>
          </ac:spMkLst>
        </pc:spChg>
        <pc:spChg chg="add del">
          <ac:chgData name="Utilisateur invité" userId="afac17caaa39c9d1" providerId="Windows Live" clId="Web-{3D7995E9-9850-4597-B77A-D4DDCA3ADBFF}" dt="2023-02-17T18:28:09.144" v="157"/>
          <ac:spMkLst>
            <pc:docMk/>
            <pc:sldMk cId="3010605166" sldId="259"/>
            <ac:spMk id="95" creationId="{F6A67491-8DC4-4A39-8A37-58B2F086343B}"/>
          </ac:spMkLst>
        </pc:spChg>
        <pc:spChg chg="add del">
          <ac:chgData name="Utilisateur invité" userId="afac17caaa39c9d1" providerId="Windows Live" clId="Web-{3D7995E9-9850-4597-B77A-D4DDCA3ADBFF}" dt="2023-02-17T18:28:09.144" v="157"/>
          <ac:spMkLst>
            <pc:docMk/>
            <pc:sldMk cId="3010605166" sldId="259"/>
            <ac:spMk id="97" creationId="{9453FF84-60C1-4EA8-B49B-1B8C2D0C589F}"/>
          </ac:spMkLst>
        </pc:spChg>
        <pc:spChg chg="add del">
          <ac:chgData name="Utilisateur invité" userId="afac17caaa39c9d1" providerId="Windows Live" clId="Web-{3D7995E9-9850-4597-B77A-D4DDCA3ADBFF}" dt="2023-02-17T18:28:19.785" v="165"/>
          <ac:spMkLst>
            <pc:docMk/>
            <pc:sldMk cId="3010605166" sldId="259"/>
            <ac:spMk id="101" creationId="{49B7FFA5-14CB-4A4F-9BCC-CA3AA5D9D276}"/>
          </ac:spMkLst>
        </pc:spChg>
        <pc:spChg chg="add del">
          <ac:chgData name="Utilisateur invité" userId="afac17caaa39c9d1" providerId="Windows Live" clId="Web-{3D7995E9-9850-4597-B77A-D4DDCA3ADBFF}" dt="2023-02-17T18:28:11.785" v="159"/>
          <ac:spMkLst>
            <pc:docMk/>
            <pc:sldMk cId="3010605166" sldId="259"/>
            <ac:spMk id="103" creationId="{472095BC-C06B-45BD-A206-0F75C6A4A963}"/>
          </ac:spMkLst>
        </pc:spChg>
        <pc:spChg chg="add del">
          <ac:chgData name="Utilisateur invité" userId="afac17caaa39c9d1" providerId="Windows Live" clId="Web-{3D7995E9-9850-4597-B77A-D4DDCA3ADBFF}" dt="2023-02-17T18:28:11.785" v="159"/>
          <ac:spMkLst>
            <pc:docMk/>
            <pc:sldMk cId="3010605166" sldId="259"/>
            <ac:spMk id="104" creationId="{4D40AAF3-394B-453B-8AF1-B796F8F9F977}"/>
          </ac:spMkLst>
        </pc:spChg>
        <pc:spChg chg="add del">
          <ac:chgData name="Utilisateur invité" userId="afac17caaa39c9d1" providerId="Windows Live" clId="Web-{3D7995E9-9850-4597-B77A-D4DDCA3ADBFF}" dt="2023-02-17T18:28:11.785" v="159"/>
          <ac:spMkLst>
            <pc:docMk/>
            <pc:sldMk cId="3010605166" sldId="259"/>
            <ac:spMk id="105" creationId="{A4D0672D-43C7-420C-A186-48122D7CD59D}"/>
          </ac:spMkLst>
        </pc:spChg>
        <pc:spChg chg="add del">
          <ac:chgData name="Utilisateur invité" userId="afac17caaa39c9d1" providerId="Windows Live" clId="Web-{3D7995E9-9850-4597-B77A-D4DDCA3ADBFF}" dt="2023-02-17T18:28:14.645" v="161"/>
          <ac:spMkLst>
            <pc:docMk/>
            <pc:sldMk cId="3010605166" sldId="259"/>
            <ac:spMk id="108" creationId="{F79FF99C-BAA9-404F-9C96-6DD456B4F795}"/>
          </ac:spMkLst>
        </pc:spChg>
        <pc:spChg chg="add del">
          <ac:chgData name="Utilisateur invité" userId="afac17caaa39c9d1" providerId="Windows Live" clId="Web-{3D7995E9-9850-4597-B77A-D4DDCA3ADBFF}" dt="2023-02-17T18:28:14.645" v="161"/>
          <ac:spMkLst>
            <pc:docMk/>
            <pc:sldMk cId="3010605166" sldId="259"/>
            <ac:spMk id="109" creationId="{49C44AFD-C72D-4D9C-84C6-73E615CED884}"/>
          </ac:spMkLst>
        </pc:spChg>
        <pc:spChg chg="add del">
          <ac:chgData name="Utilisateur invité" userId="afac17caaa39c9d1" providerId="Windows Live" clId="Web-{3D7995E9-9850-4597-B77A-D4DDCA3ADBFF}" dt="2023-02-17T18:28:17.254" v="163"/>
          <ac:spMkLst>
            <pc:docMk/>
            <pc:sldMk cId="3010605166" sldId="259"/>
            <ac:spMk id="113" creationId="{04C6A80A-C3F4-48DE-80ED-845C8B3E13D1}"/>
          </ac:spMkLst>
        </pc:spChg>
        <pc:spChg chg="add del">
          <ac:chgData name="Utilisateur invité" userId="afac17caaa39c9d1" providerId="Windows Live" clId="Web-{3D7995E9-9850-4597-B77A-D4DDCA3ADBFF}" dt="2023-02-17T18:28:19.785" v="165"/>
          <ac:spMkLst>
            <pc:docMk/>
            <pc:sldMk cId="3010605166" sldId="259"/>
            <ac:spMk id="117" creationId="{E009DD9B-5EE2-4C0D-8B2B-351C8C102205}"/>
          </ac:spMkLst>
        </pc:spChg>
        <pc:spChg chg="add del">
          <ac:chgData name="Utilisateur invité" userId="afac17caaa39c9d1" providerId="Windows Live" clId="Web-{3D7995E9-9850-4597-B77A-D4DDCA3ADBFF}" dt="2023-02-17T18:28:19.785" v="165"/>
          <ac:spMkLst>
            <pc:docMk/>
            <pc:sldMk cId="3010605166" sldId="259"/>
            <ac:spMk id="118" creationId="{E720DB99-7745-4E75-9D96-AAB6D55C531E}"/>
          </ac:spMkLst>
        </pc:spChg>
        <pc:spChg chg="add del">
          <ac:chgData name="Utilisateur invité" userId="afac17caaa39c9d1" providerId="Windows Live" clId="Web-{3D7995E9-9850-4597-B77A-D4DDCA3ADBFF}" dt="2023-02-17T18:28:19.785" v="165"/>
          <ac:spMkLst>
            <pc:docMk/>
            <pc:sldMk cId="3010605166" sldId="259"/>
            <ac:spMk id="119" creationId="{D68803C4-E159-4360-B7BB-74205C8F782D}"/>
          </ac:spMkLst>
        </pc:spChg>
        <pc:spChg chg="add del">
          <ac:chgData name="Utilisateur invité" userId="afac17caaa39c9d1" providerId="Windows Live" clId="Web-{3D7995E9-9850-4597-B77A-D4DDCA3ADBFF}" dt="2023-02-17T18:28:19.785" v="165"/>
          <ac:spMkLst>
            <pc:docMk/>
            <pc:sldMk cId="3010605166" sldId="259"/>
            <ac:spMk id="120" creationId="{504B0465-3B07-49BF-BEA7-D81476246293}"/>
          </ac:spMkLst>
        </pc:spChg>
        <pc:spChg chg="add del">
          <ac:chgData name="Utilisateur invité" userId="afac17caaa39c9d1" providerId="Windows Live" clId="Web-{3D7995E9-9850-4597-B77A-D4DDCA3ADBFF}" dt="2023-02-17T18:28:19.785" v="165"/>
          <ac:spMkLst>
            <pc:docMk/>
            <pc:sldMk cId="3010605166" sldId="259"/>
            <ac:spMk id="121" creationId="{04E48745-7512-4EC2-9E20-9092D12150CA}"/>
          </ac:spMkLst>
        </pc:spChg>
        <pc:spChg chg="add del">
          <ac:chgData name="Utilisateur invité" userId="afac17caaa39c9d1" providerId="Windows Live" clId="Web-{3D7995E9-9850-4597-B77A-D4DDCA3ADBFF}" dt="2023-02-17T18:28:27.098" v="167"/>
          <ac:spMkLst>
            <pc:docMk/>
            <pc:sldMk cId="3010605166" sldId="259"/>
            <ac:spMk id="123" creationId="{881BB01C-2DAE-48BD-8E81-DAE2E1BC4DA8}"/>
          </ac:spMkLst>
        </pc:spChg>
        <pc:spChg chg="add del">
          <ac:chgData name="Utilisateur invité" userId="afac17caaa39c9d1" providerId="Windows Live" clId="Web-{3D7995E9-9850-4597-B77A-D4DDCA3ADBFF}" dt="2023-02-17T18:32:31.259" v="178"/>
          <ac:spMkLst>
            <pc:docMk/>
            <pc:sldMk cId="3010605166" sldId="259"/>
            <ac:spMk id="127" creationId="{BCE5EFF9-B12A-4A10-94DD-F33EDBCD2707}"/>
          </ac:spMkLst>
        </pc:spChg>
        <pc:spChg chg="add del">
          <ac:chgData name="Utilisateur invité" userId="afac17caaa39c9d1" providerId="Windows Live" clId="Web-{3D7995E9-9850-4597-B77A-D4DDCA3ADBFF}" dt="2023-02-17T18:32:31.259" v="178"/>
          <ac:spMkLst>
            <pc:docMk/>
            <pc:sldMk cId="3010605166" sldId="259"/>
            <ac:spMk id="128" creationId="{426EEE46-1E2E-459B-85C5-B12A77BED95B}"/>
          </ac:spMkLst>
        </pc:spChg>
        <pc:spChg chg="add del">
          <ac:chgData name="Utilisateur invité" userId="afac17caaa39c9d1" providerId="Windows Live" clId="Web-{3D7995E9-9850-4597-B77A-D4DDCA3ADBFF}" dt="2023-02-17T18:32:31.243" v="177"/>
          <ac:spMkLst>
            <pc:docMk/>
            <pc:sldMk cId="3010605166" sldId="259"/>
            <ac:spMk id="135" creationId="{F79FF99C-BAA9-404F-9C96-6DD456B4F795}"/>
          </ac:spMkLst>
        </pc:spChg>
        <pc:spChg chg="add del">
          <ac:chgData name="Utilisateur invité" userId="afac17caaa39c9d1" providerId="Windows Live" clId="Web-{3D7995E9-9850-4597-B77A-D4DDCA3ADBFF}" dt="2023-02-17T18:32:31.243" v="177"/>
          <ac:spMkLst>
            <pc:docMk/>
            <pc:sldMk cId="3010605166" sldId="259"/>
            <ac:spMk id="137" creationId="{49C44AFD-C72D-4D9C-84C6-73E615CED884}"/>
          </ac:spMkLst>
        </pc:spChg>
        <pc:spChg chg="del mod topLvl">
          <ac:chgData name="Utilisateur invité" userId="afac17caaa39c9d1" providerId="Windows Live" clId="Web-{3D7995E9-9850-4597-B77A-D4DDCA3ADBFF}" dt="2023-02-17T18:33:18.728" v="183"/>
          <ac:spMkLst>
            <pc:docMk/>
            <pc:sldMk cId="3010605166" sldId="259"/>
            <ac:spMk id="138" creationId="{6F8381C4-0751-4A6E-BFF7-48DF67BFA087}"/>
          </ac:spMkLst>
        </pc:spChg>
        <pc:spChg chg="add">
          <ac:chgData name="Utilisateur invité" userId="afac17caaa39c9d1" providerId="Windows Live" clId="Web-{3D7995E9-9850-4597-B77A-D4DDCA3ADBFF}" dt="2023-02-17T18:32:31.259" v="178"/>
          <ac:spMkLst>
            <pc:docMk/>
            <pc:sldMk cId="3010605166" sldId="259"/>
            <ac:spMk id="143" creationId="{881BB01C-2DAE-48BD-8E81-DAE2E1BC4DA8}"/>
          </ac:spMkLst>
        </pc:spChg>
        <pc:spChg chg="topLvl">
          <ac:chgData name="Utilisateur invité" userId="afac17caaa39c9d1" providerId="Windows Live" clId="Web-{3D7995E9-9850-4597-B77A-D4DDCA3ADBFF}" dt="2023-02-17T18:33:18.728" v="183"/>
          <ac:spMkLst>
            <pc:docMk/>
            <pc:sldMk cId="3010605166" sldId="259"/>
            <ac:spMk id="145" creationId="{F7320C1D-D7A9-4392-B3B6-ACEF193A8D66}"/>
          </ac:spMkLst>
        </pc:spChg>
        <pc:grpChg chg="add del">
          <ac:chgData name="Utilisateur invité" userId="afac17caaa39c9d1" providerId="Windows Live" clId="Web-{3D7995E9-9850-4597-B77A-D4DDCA3ADBFF}" dt="2023-02-17T18:25:01.735" v="117"/>
          <ac:grpSpMkLst>
            <pc:docMk/>
            <pc:sldMk cId="3010605166" sldId="259"/>
            <ac:grpSpMk id="19" creationId="{D96E3E53-A85C-4F1C-8D49-274B28584203}"/>
          </ac:grpSpMkLst>
        </pc:grpChg>
        <pc:grpChg chg="add del">
          <ac:chgData name="Utilisateur invité" userId="afac17caaa39c9d1" providerId="Windows Live" clId="Web-{3D7995E9-9850-4597-B77A-D4DDCA3ADBFF}" dt="2023-02-17T18:25:10.063" v="119"/>
          <ac:grpSpMkLst>
            <pc:docMk/>
            <pc:sldMk cId="3010605166" sldId="259"/>
            <ac:grpSpMk id="26" creationId="{0AAF5F9E-10A7-46B6-A994-C63963ED3249}"/>
          </ac:grpSpMkLst>
        </pc:grpChg>
        <pc:grpChg chg="add del">
          <ac:chgData name="Utilisateur invité" userId="afac17caaa39c9d1" providerId="Windows Live" clId="Web-{3D7995E9-9850-4597-B77A-D4DDCA3ADBFF}" dt="2023-02-17T18:25:16.344" v="121"/>
          <ac:grpSpMkLst>
            <pc:docMk/>
            <pc:sldMk cId="3010605166" sldId="259"/>
            <ac:grpSpMk id="32" creationId="{1D25B14F-36E0-41E8-956F-CABEF1ADD65F}"/>
          </ac:grpSpMkLst>
        </pc:grpChg>
        <pc:grpChg chg="add del">
          <ac:chgData name="Utilisateur invité" userId="afac17caaa39c9d1" providerId="Windows Live" clId="Web-{3D7995E9-9850-4597-B77A-D4DDCA3ADBFF}" dt="2023-02-17T18:25:19.329" v="123"/>
          <ac:grpSpMkLst>
            <pc:docMk/>
            <pc:sldMk cId="3010605166" sldId="259"/>
            <ac:grpSpMk id="39" creationId="{D96E3E53-A85C-4F1C-8D49-274B28584203}"/>
          </ac:grpSpMkLst>
        </pc:grpChg>
        <pc:grpChg chg="add del">
          <ac:chgData name="Utilisateur invité" userId="afac17caaa39c9d1" providerId="Windows Live" clId="Web-{3D7995E9-9850-4597-B77A-D4DDCA3ADBFF}" dt="2023-02-17T18:25:41.829" v="134"/>
          <ac:grpSpMkLst>
            <pc:docMk/>
            <pc:sldMk cId="3010605166" sldId="259"/>
            <ac:grpSpMk id="43" creationId="{E74380E0-C298-4F18-9189-C236E8B829D3}"/>
          </ac:grpSpMkLst>
        </pc:grpChg>
        <pc:grpChg chg="add del">
          <ac:chgData name="Utilisateur invité" userId="afac17caaa39c9d1" providerId="Windows Live" clId="Web-{3D7995E9-9850-4597-B77A-D4DDCA3ADBFF}" dt="2023-02-17T18:25:33.001" v="127"/>
          <ac:grpSpMkLst>
            <pc:docMk/>
            <pc:sldMk cId="3010605166" sldId="259"/>
            <ac:grpSpMk id="55" creationId="{987D9359-6216-4C32-9A60-D601E5582DB3}"/>
          </ac:grpSpMkLst>
        </pc:grpChg>
        <pc:grpChg chg="add del">
          <ac:chgData name="Utilisateur invité" userId="afac17caaa39c9d1" providerId="Windows Live" clId="Web-{3D7995E9-9850-4597-B77A-D4DDCA3ADBFF}" dt="2023-02-17T18:25:36.610" v="129"/>
          <ac:grpSpMkLst>
            <pc:docMk/>
            <pc:sldMk cId="3010605166" sldId="259"/>
            <ac:grpSpMk id="62" creationId="{D96E3E53-A85C-4F1C-8D49-274B28584203}"/>
          </ac:grpSpMkLst>
        </pc:grpChg>
        <pc:grpChg chg="add del">
          <ac:chgData name="Utilisateur invité" userId="afac17caaa39c9d1" providerId="Windows Live" clId="Web-{3D7995E9-9850-4597-B77A-D4DDCA3ADBFF}" dt="2023-02-17T18:25:39.282" v="131"/>
          <ac:grpSpMkLst>
            <pc:docMk/>
            <pc:sldMk cId="3010605166" sldId="259"/>
            <ac:grpSpMk id="66" creationId="{BB3C3B5B-B6A2-4C52-831F-3D4FBEF9254F}"/>
          </ac:grpSpMkLst>
        </pc:grpChg>
        <pc:grpChg chg="add del">
          <ac:chgData name="Utilisateur invité" userId="afac17caaa39c9d1" providerId="Windows Live" clId="Web-{3D7995E9-9850-4597-B77A-D4DDCA3ADBFF}" dt="2023-02-17T18:25:41.814" v="133"/>
          <ac:grpSpMkLst>
            <pc:docMk/>
            <pc:sldMk cId="3010605166" sldId="259"/>
            <ac:grpSpMk id="72" creationId="{1C0F8264-A19C-4C08-B6EA-A0BC6DEFB707}"/>
          </ac:grpSpMkLst>
        </pc:grpChg>
        <pc:grpChg chg="add del">
          <ac:chgData name="Utilisateur invité" userId="afac17caaa39c9d1" providerId="Windows Live" clId="Web-{3D7995E9-9850-4597-B77A-D4DDCA3ADBFF}" dt="2023-02-17T18:26:55.956" v="154"/>
          <ac:grpSpMkLst>
            <pc:docMk/>
            <pc:sldMk cId="3010605166" sldId="259"/>
            <ac:grpSpMk id="76" creationId="{BB3C3B5B-B6A2-4C52-831F-3D4FBEF9254F}"/>
          </ac:grpSpMkLst>
        </pc:grpChg>
        <pc:grpChg chg="add del">
          <ac:chgData name="Utilisateur invité" userId="afac17caaa39c9d1" providerId="Windows Live" clId="Web-{3D7995E9-9850-4597-B77A-D4DDCA3ADBFF}" dt="2023-02-17T18:28:27.114" v="168"/>
          <ac:grpSpMkLst>
            <pc:docMk/>
            <pc:sldMk cId="3010605166" sldId="259"/>
            <ac:grpSpMk id="86" creationId="{E74380E0-C298-4F18-9189-C236E8B829D3}"/>
          </ac:grpSpMkLst>
        </pc:grpChg>
        <pc:grpChg chg="add del">
          <ac:chgData name="Utilisateur invité" userId="afac17caaa39c9d1" providerId="Windows Live" clId="Web-{3D7995E9-9850-4597-B77A-D4DDCA3ADBFF}" dt="2023-02-17T18:28:09.144" v="157"/>
          <ac:grpSpMkLst>
            <pc:docMk/>
            <pc:sldMk cId="3010605166" sldId="259"/>
            <ac:grpSpMk id="99" creationId="{987D9359-6216-4C32-9A60-D601E5582DB3}"/>
          </ac:grpSpMkLst>
        </pc:grpChg>
        <pc:grpChg chg="add del">
          <ac:chgData name="Utilisateur invité" userId="afac17caaa39c9d1" providerId="Windows Live" clId="Web-{3D7995E9-9850-4597-B77A-D4DDCA3ADBFF}" dt="2023-02-17T18:28:11.785" v="159"/>
          <ac:grpSpMkLst>
            <pc:docMk/>
            <pc:sldMk cId="3010605166" sldId="259"/>
            <ac:grpSpMk id="106" creationId="{D96E3E53-A85C-4F1C-8D49-274B28584203}"/>
          </ac:grpSpMkLst>
        </pc:grpChg>
        <pc:grpChg chg="add del">
          <ac:chgData name="Utilisateur invité" userId="afac17caaa39c9d1" providerId="Windows Live" clId="Web-{3D7995E9-9850-4597-B77A-D4DDCA3ADBFF}" dt="2023-02-17T18:28:14.645" v="161"/>
          <ac:grpSpMkLst>
            <pc:docMk/>
            <pc:sldMk cId="3010605166" sldId="259"/>
            <ac:grpSpMk id="110" creationId="{1D25B14F-36E0-41E8-956F-CABEF1ADD65F}"/>
          </ac:grpSpMkLst>
        </pc:grpChg>
        <pc:grpChg chg="add del">
          <ac:chgData name="Utilisateur invité" userId="afac17caaa39c9d1" providerId="Windows Live" clId="Web-{3D7995E9-9850-4597-B77A-D4DDCA3ADBFF}" dt="2023-02-17T18:28:17.254" v="163"/>
          <ac:grpSpMkLst>
            <pc:docMk/>
            <pc:sldMk cId="3010605166" sldId="259"/>
            <ac:grpSpMk id="114" creationId="{9E2417C7-A82F-44F7-A96F-B751F3302F1B}"/>
          </ac:grpSpMkLst>
        </pc:grpChg>
        <pc:grpChg chg="add del">
          <ac:chgData name="Utilisateur invité" userId="afac17caaa39c9d1" providerId="Windows Live" clId="Web-{3D7995E9-9850-4597-B77A-D4DDCA3ADBFF}" dt="2023-02-17T18:28:27.098" v="167"/>
          <ac:grpSpMkLst>
            <pc:docMk/>
            <pc:sldMk cId="3010605166" sldId="259"/>
            <ac:grpSpMk id="124" creationId="{AD55FF18-1979-4730-A345-E74E328F0777}"/>
          </ac:grpSpMkLst>
        </pc:grpChg>
        <pc:grpChg chg="add del">
          <ac:chgData name="Utilisateur invité" userId="afac17caaa39c9d1" providerId="Windows Live" clId="Web-{3D7995E9-9850-4597-B77A-D4DDCA3ADBFF}" dt="2023-02-17T18:32:31.259" v="178"/>
          <ac:grpSpMkLst>
            <pc:docMk/>
            <pc:sldMk cId="3010605166" sldId="259"/>
            <ac:grpSpMk id="129" creationId="{BB3C3B5B-B6A2-4C52-831F-3D4FBEF9254F}"/>
          </ac:grpSpMkLst>
        </pc:grpChg>
        <pc:grpChg chg="add del">
          <ac:chgData name="Utilisateur invité" userId="afac17caaa39c9d1" providerId="Windows Live" clId="Web-{3D7995E9-9850-4597-B77A-D4DDCA3ADBFF}" dt="2023-02-17T18:32:31.243" v="177"/>
          <ac:grpSpMkLst>
            <pc:docMk/>
            <pc:sldMk cId="3010605166" sldId="259"/>
            <ac:grpSpMk id="139" creationId="{1D25B14F-36E0-41E8-956F-CABEF1ADD65F}"/>
          </ac:grpSpMkLst>
        </pc:grpChg>
        <pc:grpChg chg="add del">
          <ac:chgData name="Utilisateur invité" userId="afac17caaa39c9d1" providerId="Windows Live" clId="Web-{3D7995E9-9850-4597-B77A-D4DDCA3ADBFF}" dt="2023-02-17T18:33:18.728" v="183"/>
          <ac:grpSpMkLst>
            <pc:docMk/>
            <pc:sldMk cId="3010605166" sldId="259"/>
            <ac:grpSpMk id="144" creationId="{AD55FF18-1979-4730-A345-E74E328F0777}"/>
          </ac:grpSpMkLst>
        </pc:grpChg>
        <pc:picChg chg="add del mod ord">
          <ac:chgData name="Utilisateur invité" userId="afac17caaa39c9d1" providerId="Windows Live" clId="Web-{3D7995E9-9850-4597-B77A-D4DDCA3ADBFF}" dt="2023-02-17T18:25:25.345" v="125"/>
          <ac:picMkLst>
            <pc:docMk/>
            <pc:sldMk cId="3010605166" sldId="259"/>
            <ac:picMk id="4" creationId="{C0CCE0BA-25F6-1FD2-50CD-9901270C41A1}"/>
          </ac:picMkLst>
        </pc:picChg>
        <pc:picChg chg="add mod ord">
          <ac:chgData name="Utilisateur invité" userId="afac17caaa39c9d1" providerId="Windows Live" clId="Web-{3D7995E9-9850-4597-B77A-D4DDCA3ADBFF}" dt="2023-02-17T18:32:39.868" v="179" actId="14100"/>
          <ac:picMkLst>
            <pc:docMk/>
            <pc:sldMk cId="3010605166" sldId="259"/>
            <ac:picMk id="5" creationId="{32F20CB8-B0EE-8A91-F7B4-2860A5D6AE9F}"/>
          </ac:picMkLst>
        </pc:picChg>
        <pc:picChg chg="add mod ord">
          <ac:chgData name="Utilisateur invité" userId="afac17caaa39c9d1" providerId="Windows Live" clId="Web-{3D7995E9-9850-4597-B77A-D4DDCA3ADBFF}" dt="2023-02-17T18:32:31.259" v="178"/>
          <ac:picMkLst>
            <pc:docMk/>
            <pc:sldMk cId="3010605166" sldId="259"/>
            <ac:picMk id="6" creationId="{B0C62D29-3C21-8280-75B3-C358C31EB93B}"/>
          </ac:picMkLst>
        </pc:picChg>
        <pc:picChg chg="add del mod ord modCrop">
          <ac:chgData name="Utilisateur invité" userId="afac17caaa39c9d1" providerId="Windows Live" clId="Web-{3D7995E9-9850-4597-B77A-D4DDCA3ADBFF}" dt="2023-02-17T18:27:55.066" v="155"/>
          <ac:picMkLst>
            <pc:docMk/>
            <pc:sldMk cId="3010605166" sldId="259"/>
            <ac:picMk id="7" creationId="{A00EDD00-43F7-A184-9C4D-4B95C732620F}"/>
          </ac:picMkLst>
        </pc:picChg>
        <pc:picChg chg="add del mod ord">
          <ac:chgData name="Utilisateur invité" userId="afac17caaa39c9d1" providerId="Windows Live" clId="Web-{3D7995E9-9850-4597-B77A-D4DDCA3ADBFF}" dt="2023-02-17T18:32:10.290" v="175"/>
          <ac:picMkLst>
            <pc:docMk/>
            <pc:sldMk cId="3010605166" sldId="259"/>
            <ac:picMk id="8" creationId="{D1DD2856-7750-06DC-55EF-27BF0F8B196B}"/>
          </ac:picMkLst>
        </pc:picChg>
      </pc:sldChg>
    </pc:docChg>
  </pc:docChgLst>
  <pc:docChgLst>
    <pc:chgData name="Utilisateur invité" userId="afac17caaa39c9d1" providerId="Windows Live" clId="Web-{0BCA0722-EB0B-488A-8EEC-43EF9616B82A}"/>
    <pc:docChg chg="addSld delSld modSld">
      <pc:chgData name="Utilisateur invité" userId="afac17caaa39c9d1" providerId="Windows Live" clId="Web-{0BCA0722-EB0B-488A-8EEC-43EF9616B82A}" dt="2023-02-17T20:07:34.957" v="81" actId="20577"/>
      <pc:docMkLst>
        <pc:docMk/>
      </pc:docMkLst>
      <pc:sldChg chg="modSp">
        <pc:chgData name="Utilisateur invité" userId="afac17caaa39c9d1" providerId="Windows Live" clId="Web-{0BCA0722-EB0B-488A-8EEC-43EF9616B82A}" dt="2023-02-17T20:07:34.957" v="81" actId="20577"/>
        <pc:sldMkLst>
          <pc:docMk/>
          <pc:sldMk cId="3653865296" sldId="257"/>
        </pc:sldMkLst>
        <pc:spChg chg="mod">
          <ac:chgData name="Utilisateur invité" userId="afac17caaa39c9d1" providerId="Windows Live" clId="Web-{0BCA0722-EB0B-488A-8EEC-43EF9616B82A}" dt="2023-02-17T20:07:34.957" v="81" actId="20577"/>
          <ac:spMkLst>
            <pc:docMk/>
            <pc:sldMk cId="3653865296" sldId="257"/>
            <ac:spMk id="3" creationId="{1DF48DAB-F5BB-5EBC-A7BB-63EB8E225723}"/>
          </ac:spMkLst>
        </pc:spChg>
      </pc:sldChg>
      <pc:sldChg chg="modTransition">
        <pc:chgData name="Utilisateur invité" userId="afac17caaa39c9d1" providerId="Windows Live" clId="Web-{0BCA0722-EB0B-488A-8EEC-43EF9616B82A}" dt="2023-02-17T19:54:47.276" v="65"/>
        <pc:sldMkLst>
          <pc:docMk/>
          <pc:sldMk cId="4214861670" sldId="258"/>
        </pc:sldMkLst>
      </pc:sldChg>
      <pc:sldChg chg="addSp delSp modSp del">
        <pc:chgData name="Utilisateur invité" userId="afac17caaa39c9d1" providerId="Windows Live" clId="Web-{0BCA0722-EB0B-488A-8EEC-43EF9616B82A}" dt="2023-02-17T18:45:45.278" v="22"/>
        <pc:sldMkLst>
          <pc:docMk/>
          <pc:sldMk cId="3010605166" sldId="259"/>
        </pc:sldMkLst>
        <pc:spChg chg="add del">
          <ac:chgData name="Utilisateur invité" userId="afac17caaa39c9d1" providerId="Windows Live" clId="Web-{0BCA0722-EB0B-488A-8EEC-43EF9616B82A}" dt="2023-02-17T18:45:27.715" v="13"/>
          <ac:spMkLst>
            <pc:docMk/>
            <pc:sldMk cId="3010605166" sldId="259"/>
            <ac:spMk id="2" creationId="{8C84AD2A-3235-8996-4B4F-AB3D0E4531FD}"/>
          </ac:spMkLst>
        </pc:spChg>
        <pc:spChg chg="add del mod">
          <ac:chgData name="Utilisateur invité" userId="afac17caaa39c9d1" providerId="Windows Live" clId="Web-{0BCA0722-EB0B-488A-8EEC-43EF9616B82A}" dt="2023-02-17T18:45:27.715" v="13"/>
          <ac:spMkLst>
            <pc:docMk/>
            <pc:sldMk cId="3010605166" sldId="259"/>
            <ac:spMk id="4" creationId="{CC7FBF9E-F063-9306-BFCA-004E400CC639}"/>
          </ac:spMkLst>
        </pc:spChg>
        <pc:spChg chg="add del mod">
          <ac:chgData name="Utilisateur invité" userId="afac17caaa39c9d1" providerId="Windows Live" clId="Web-{0BCA0722-EB0B-488A-8EEC-43EF9616B82A}" dt="2023-02-17T18:45:30.653" v="16" actId="14100"/>
          <ac:spMkLst>
            <pc:docMk/>
            <pc:sldMk cId="3010605166" sldId="259"/>
            <ac:spMk id="11" creationId="{F9BCD123-C324-3AAF-1D70-5632084B5130}"/>
          </ac:spMkLst>
        </pc:spChg>
        <pc:spChg chg="add del mod ord">
          <ac:chgData name="Utilisateur invité" userId="afac17caaa39c9d1" providerId="Windows Live" clId="Web-{0BCA0722-EB0B-488A-8EEC-43EF9616B82A}" dt="2023-02-17T18:45:36.406" v="21" actId="1076"/>
          <ac:spMkLst>
            <pc:docMk/>
            <pc:sldMk cId="3010605166" sldId="259"/>
            <ac:spMk id="12" creationId="{998B695F-F791-20D9-0194-D8613379EF7C}"/>
          </ac:spMkLst>
        </pc:spChg>
        <pc:spChg chg="mod">
          <ac:chgData name="Utilisateur invité" userId="afac17caaa39c9d1" providerId="Windows Live" clId="Web-{0BCA0722-EB0B-488A-8EEC-43EF9616B82A}" dt="2023-02-17T18:45:22.278" v="11" actId="14100"/>
          <ac:spMkLst>
            <pc:docMk/>
            <pc:sldMk cId="3010605166" sldId="259"/>
            <ac:spMk id="145" creationId="{F7320C1D-D7A9-4392-B3B6-ACEF193A8D66}"/>
          </ac:spMkLst>
        </pc:spChg>
      </pc:sldChg>
      <pc:sldChg chg="addSp delSp modSp new mod modTransition setBg addAnim delAnim modAnim setClrOvrMap">
        <pc:chgData name="Utilisateur invité" userId="afac17caaa39c9d1" providerId="Windows Live" clId="Web-{0BCA0722-EB0B-488A-8EEC-43EF9616B82A}" dt="2023-02-17T19:56:15.904" v="69"/>
        <pc:sldMkLst>
          <pc:docMk/>
          <pc:sldMk cId="3442140082" sldId="259"/>
        </pc:sldMkLst>
        <pc:spChg chg="mod">
          <ac:chgData name="Utilisateur invité" userId="afac17caaa39c9d1" providerId="Windows Live" clId="Web-{0BCA0722-EB0B-488A-8EEC-43EF9616B82A}" dt="2023-02-17T19:25:18.624" v="50" actId="20577"/>
          <ac:spMkLst>
            <pc:docMk/>
            <pc:sldMk cId="3442140082" sldId="259"/>
            <ac:spMk id="2" creationId="{3194BB2B-AD97-740D-CF2A-CB58C719C20F}"/>
          </ac:spMkLst>
        </pc:spChg>
        <pc:spChg chg="del">
          <ac:chgData name="Utilisateur invité" userId="afac17caaa39c9d1" providerId="Windows Live" clId="Web-{0BCA0722-EB0B-488A-8EEC-43EF9616B82A}" dt="2023-02-17T19:23:38.777" v="24"/>
          <ac:spMkLst>
            <pc:docMk/>
            <pc:sldMk cId="3442140082" sldId="259"/>
            <ac:spMk id="3" creationId="{4E00AA93-3E85-2F2C-1542-75AC5E9C362D}"/>
          </ac:spMkLst>
        </pc:spChg>
        <pc:spChg chg="add del">
          <ac:chgData name="Utilisateur invité" userId="afac17caaa39c9d1" providerId="Windows Live" clId="Web-{0BCA0722-EB0B-488A-8EEC-43EF9616B82A}" dt="2023-02-17T19:46:12.337" v="51"/>
          <ac:spMkLst>
            <pc:docMk/>
            <pc:sldMk cId="3442140082" sldId="259"/>
            <ac:spMk id="9" creationId="{32607B08-5358-2323-283B-3C83F6CB0D8F}"/>
          </ac:spMkLst>
        </pc:spChg>
        <pc:spChg chg="add">
          <ac:chgData name="Utilisateur invité" userId="afac17caaa39c9d1" providerId="Windows Live" clId="Web-{0BCA0722-EB0B-488A-8EEC-43EF9616B82A}" dt="2023-02-17T19:24:13.887" v="33"/>
          <ac:spMkLst>
            <pc:docMk/>
            <pc:sldMk cId="3442140082" sldId="259"/>
            <ac:spMk id="12" creationId="{2A0E4E09-FC02-4ADC-951A-3FFA90B6FE39}"/>
          </ac:spMkLst>
        </pc:spChg>
        <pc:spChg chg="add">
          <ac:chgData name="Utilisateur invité" userId="afac17caaa39c9d1" providerId="Windows Live" clId="Web-{0BCA0722-EB0B-488A-8EEC-43EF9616B82A}" dt="2023-02-17T19:24:13.887" v="33"/>
          <ac:spMkLst>
            <pc:docMk/>
            <pc:sldMk cId="3442140082" sldId="259"/>
            <ac:spMk id="14" creationId="{F6A67491-8DC4-4A39-8A37-58B2F086343B}"/>
          </ac:spMkLst>
        </pc:spChg>
        <pc:spChg chg="add">
          <ac:chgData name="Utilisateur invité" userId="afac17caaa39c9d1" providerId="Windows Live" clId="Web-{0BCA0722-EB0B-488A-8EEC-43EF9616B82A}" dt="2023-02-17T19:24:13.887" v="33"/>
          <ac:spMkLst>
            <pc:docMk/>
            <pc:sldMk cId="3442140082" sldId="259"/>
            <ac:spMk id="16" creationId="{9453FF84-60C1-4EA8-B49B-1B8C2D0C589F}"/>
          </ac:spMkLst>
        </pc:spChg>
        <pc:grpChg chg="add ord">
          <ac:chgData name="Utilisateur invité" userId="afac17caaa39c9d1" providerId="Windows Live" clId="Web-{0BCA0722-EB0B-488A-8EEC-43EF9616B82A}" dt="2023-02-17T19:56:00.684" v="67"/>
          <ac:grpSpMkLst>
            <pc:docMk/>
            <pc:sldMk cId="3442140082" sldId="259"/>
            <ac:grpSpMk id="18" creationId="{987D9359-6216-4C32-9A60-D601E5582DB3}"/>
          </ac:grpSpMkLst>
        </pc:grpChg>
        <pc:picChg chg="add mod ord">
          <ac:chgData name="Utilisateur invité" userId="afac17caaa39c9d1" providerId="Windows Live" clId="Web-{0BCA0722-EB0B-488A-8EEC-43EF9616B82A}" dt="2023-02-17T19:24:13.887" v="33"/>
          <ac:picMkLst>
            <pc:docMk/>
            <pc:sldMk cId="3442140082" sldId="259"/>
            <ac:picMk id="4" creationId="{5C77BF66-FEEA-0840-C4EB-98E08F183F46}"/>
          </ac:picMkLst>
        </pc:picChg>
        <pc:picChg chg="add mod ord">
          <ac:chgData name="Utilisateur invité" userId="afac17caaa39c9d1" providerId="Windows Live" clId="Web-{0BCA0722-EB0B-488A-8EEC-43EF9616B82A}" dt="2023-02-17T19:24:13.887" v="33"/>
          <ac:picMkLst>
            <pc:docMk/>
            <pc:sldMk cId="3442140082" sldId="259"/>
            <ac:picMk id="5" creationId="{E86B3D41-DE9F-8383-F34B-FF52E37371FB}"/>
          </ac:picMkLst>
        </pc:picChg>
        <pc:picChg chg="add mod ord">
          <ac:chgData name="Utilisateur invité" userId="afac17caaa39c9d1" providerId="Windows Live" clId="Web-{0BCA0722-EB0B-488A-8EEC-43EF9616B82A}" dt="2023-02-17T19:46:16.947" v="52" actId="14100"/>
          <ac:picMkLst>
            <pc:docMk/>
            <pc:sldMk cId="3442140082" sldId="259"/>
            <ac:picMk id="6" creationId="{5319E87F-40CB-131E-54D7-6BD0D9B84581}"/>
          </ac:picMkLst>
        </pc:picChg>
      </pc:sldChg>
    </pc:docChg>
  </pc:docChgLst>
  <pc:docChgLst>
    <pc:chgData name="Utilisateur invité" userId="afac17caaa39c9d1" providerId="Windows Live" clId="Web-{8BADD310-0413-4200-8DA0-149CB54734EE}"/>
    <pc:docChg chg="addSld delSld modSld addMainMaster delMainMaster">
      <pc:chgData name="Utilisateur invité" userId="afac17caaa39c9d1" providerId="Windows Live" clId="Web-{8BADD310-0413-4200-8DA0-149CB54734EE}" dt="2023-02-17T16:48:32.875" v="609" actId="20577"/>
      <pc:docMkLst>
        <pc:docMk/>
      </pc:docMkLst>
      <pc:sldChg chg="addSp delSp modSp mod modTransition setBg modClrScheme addAnim delAnim chgLayout">
        <pc:chgData name="Utilisateur invité" userId="afac17caaa39c9d1" providerId="Windows Live" clId="Web-{8BADD310-0413-4200-8DA0-149CB54734EE}" dt="2023-02-17T14:41:23.182" v="346"/>
        <pc:sldMkLst>
          <pc:docMk/>
          <pc:sldMk cId="3879346322" sldId="256"/>
        </pc:sldMkLst>
        <pc:spChg chg="mod">
          <ac:chgData name="Utilisateur invité" userId="afac17caaa39c9d1" providerId="Windows Live" clId="Web-{8BADD310-0413-4200-8DA0-149CB54734EE}" dt="2023-02-17T14:32:29.503" v="92"/>
          <ac:spMkLst>
            <pc:docMk/>
            <pc:sldMk cId="3879346322" sldId="256"/>
            <ac:spMk id="2" creationId="{00000000-0000-0000-0000-000000000000}"/>
          </ac:spMkLst>
        </pc:spChg>
        <pc:spChg chg="mod">
          <ac:chgData name="Utilisateur invité" userId="afac17caaa39c9d1" providerId="Windows Live" clId="Web-{8BADD310-0413-4200-8DA0-149CB54734EE}" dt="2023-02-17T14:33:02.474" v="98" actId="20577"/>
          <ac:spMkLst>
            <pc:docMk/>
            <pc:sldMk cId="3879346322" sldId="256"/>
            <ac:spMk id="3" creationId="{00000000-0000-0000-0000-000000000000}"/>
          </ac:spMkLst>
        </pc:spChg>
        <pc:spChg chg="add del">
          <ac:chgData name="Utilisateur invité" userId="afac17caaa39c9d1" providerId="Windows Live" clId="Web-{8BADD310-0413-4200-8DA0-149CB54734EE}" dt="2023-02-17T14:29:42.100" v="79"/>
          <ac:spMkLst>
            <pc:docMk/>
            <pc:sldMk cId="3879346322" sldId="256"/>
            <ac:spMk id="4" creationId="{C7893B1E-8DB3-590F-AED8-78C4D8EF9969}"/>
          </ac:spMkLst>
        </pc:spChg>
        <pc:spChg chg="add del mod ord">
          <ac:chgData name="Utilisateur invité" userId="afac17caaa39c9d1" providerId="Windows Live" clId="Web-{8BADD310-0413-4200-8DA0-149CB54734EE}" dt="2023-02-17T14:29:39.287" v="76"/>
          <ac:spMkLst>
            <pc:docMk/>
            <pc:sldMk cId="3879346322" sldId="256"/>
            <ac:spMk id="5" creationId="{B3FA2F89-6C7C-4216-A654-667193894CD9}"/>
          </ac:spMkLst>
        </pc:spChg>
        <pc:spChg chg="add del">
          <ac:chgData name="Utilisateur invité" userId="afac17caaa39c9d1" providerId="Windows Live" clId="Web-{8BADD310-0413-4200-8DA0-149CB54734EE}" dt="2023-02-17T14:29:46.209" v="90"/>
          <ac:spMkLst>
            <pc:docMk/>
            <pc:sldMk cId="3879346322" sldId="256"/>
            <ac:spMk id="8" creationId="{E987FA6C-7439-4A68-9883-47708F525928}"/>
          </ac:spMkLst>
        </pc:spChg>
        <pc:spChg chg="add">
          <ac:chgData name="Utilisateur invité" userId="afac17caaa39c9d1" providerId="Windows Live" clId="Web-{8BADD310-0413-4200-8DA0-149CB54734EE}" dt="2023-02-17T14:32:29.503" v="92"/>
          <ac:spMkLst>
            <pc:docMk/>
            <pc:sldMk cId="3879346322" sldId="256"/>
            <ac:spMk id="11" creationId="{5C28659E-412C-4600-B45E-BAE370BC24B9}"/>
          </ac:spMkLst>
        </pc:spChg>
        <pc:spChg chg="add">
          <ac:chgData name="Utilisateur invité" userId="afac17caaa39c9d1" providerId="Windows Live" clId="Web-{8BADD310-0413-4200-8DA0-149CB54734EE}" dt="2023-02-17T14:32:29.503" v="92"/>
          <ac:spMkLst>
            <pc:docMk/>
            <pc:sldMk cId="3879346322" sldId="256"/>
            <ac:spMk id="13" creationId="{AE95896B-6905-4618-A7DF-DED8A61FBC83}"/>
          </ac:spMkLst>
        </pc:spChg>
        <pc:spChg chg="add">
          <ac:chgData name="Utilisateur invité" userId="afac17caaa39c9d1" providerId="Windows Live" clId="Web-{8BADD310-0413-4200-8DA0-149CB54734EE}" dt="2023-02-17T14:32:29.503" v="92"/>
          <ac:spMkLst>
            <pc:docMk/>
            <pc:sldMk cId="3879346322" sldId="256"/>
            <ac:spMk id="15" creationId="{7748BD8C-4984-4138-94CA-2DC5F39DC379}"/>
          </ac:spMkLst>
        </pc:spChg>
        <pc:picChg chg="add mod ord">
          <ac:chgData name="Utilisateur invité" userId="afac17caaa39c9d1" providerId="Windows Live" clId="Web-{8BADD310-0413-4200-8DA0-149CB54734EE}" dt="2023-02-17T14:32:29.503" v="92"/>
          <ac:picMkLst>
            <pc:docMk/>
            <pc:sldMk cId="3879346322" sldId="256"/>
            <ac:picMk id="6" creationId="{0FCB21D9-C543-837A-6E5A-204F035F246B}"/>
          </ac:picMkLst>
        </pc:picChg>
      </pc:sldChg>
      <pc:sldChg chg="addSp delSp modSp new mod modTransition setBg setClrOvrMap">
        <pc:chgData name="Utilisateur invité" userId="afac17caaa39c9d1" providerId="Windows Live" clId="Web-{8BADD310-0413-4200-8DA0-149CB54734EE}" dt="2023-02-17T16:44:30.015" v="557" actId="20577"/>
        <pc:sldMkLst>
          <pc:docMk/>
          <pc:sldMk cId="3653865296" sldId="257"/>
        </pc:sldMkLst>
        <pc:spChg chg="mod">
          <ac:chgData name="Utilisateur invité" userId="afac17caaa39c9d1" providerId="Windows Live" clId="Web-{8BADD310-0413-4200-8DA0-149CB54734EE}" dt="2023-02-17T14:39:26.814" v="333"/>
          <ac:spMkLst>
            <pc:docMk/>
            <pc:sldMk cId="3653865296" sldId="257"/>
            <ac:spMk id="2" creationId="{E74FB829-1688-722B-2CCD-8AE43F2980AB}"/>
          </ac:spMkLst>
        </pc:spChg>
        <pc:spChg chg="mod ord">
          <ac:chgData name="Utilisateur invité" userId="afac17caaa39c9d1" providerId="Windows Live" clId="Web-{8BADD310-0413-4200-8DA0-149CB54734EE}" dt="2023-02-17T16:44:30.015" v="557" actId="20577"/>
          <ac:spMkLst>
            <pc:docMk/>
            <pc:sldMk cId="3653865296" sldId="257"/>
            <ac:spMk id="3" creationId="{1DF48DAB-F5BB-5EBC-A7BB-63EB8E225723}"/>
          </ac:spMkLst>
        </pc:spChg>
        <pc:spChg chg="add del">
          <ac:chgData name="Utilisateur invité" userId="afac17caaa39c9d1" providerId="Windows Live" clId="Web-{8BADD310-0413-4200-8DA0-149CB54734EE}" dt="2023-02-17T14:39:26.814" v="333"/>
          <ac:spMkLst>
            <pc:docMk/>
            <pc:sldMk cId="3653865296" sldId="257"/>
            <ac:spMk id="8" creationId="{3C06EAFD-0C69-4B3B-BEA7-E7E11DDF9C43}"/>
          </ac:spMkLst>
        </pc:spChg>
        <pc:spChg chg="add del">
          <ac:chgData name="Utilisateur invité" userId="afac17caaa39c9d1" providerId="Windows Live" clId="Web-{8BADD310-0413-4200-8DA0-149CB54734EE}" dt="2023-02-17T14:39:26.814" v="333"/>
          <ac:spMkLst>
            <pc:docMk/>
            <pc:sldMk cId="3653865296" sldId="257"/>
            <ac:spMk id="10" creationId="{A4066C89-42FB-4624-9AFE-3A31B36491B5}"/>
          </ac:spMkLst>
        </pc:spChg>
        <pc:spChg chg="add del">
          <ac:chgData name="Utilisateur invité" userId="afac17caaa39c9d1" providerId="Windows Live" clId="Web-{8BADD310-0413-4200-8DA0-149CB54734EE}" dt="2023-02-17T14:39:26.814" v="333"/>
          <ac:spMkLst>
            <pc:docMk/>
            <pc:sldMk cId="3653865296" sldId="257"/>
            <ac:spMk id="12" creationId="{BA218FBC-B2D6-48CA-9289-C4110162EDAD}"/>
          </ac:spMkLst>
        </pc:spChg>
        <pc:spChg chg="add del">
          <ac:chgData name="Utilisateur invité" userId="afac17caaa39c9d1" providerId="Windows Live" clId="Web-{8BADD310-0413-4200-8DA0-149CB54734EE}" dt="2023-02-17T14:39:26.814" v="333"/>
          <ac:spMkLst>
            <pc:docMk/>
            <pc:sldMk cId="3653865296" sldId="257"/>
            <ac:spMk id="14" creationId="{2DED9084-49DA-4911-ACB7-5F9E4DEFA039}"/>
          </ac:spMkLst>
        </pc:spChg>
        <pc:spChg chg="add del">
          <ac:chgData name="Utilisateur invité" userId="afac17caaa39c9d1" providerId="Windows Live" clId="Web-{8BADD310-0413-4200-8DA0-149CB54734EE}" dt="2023-02-17T14:39:26.799" v="332"/>
          <ac:spMkLst>
            <pc:docMk/>
            <pc:sldMk cId="3653865296" sldId="257"/>
            <ac:spMk id="19" creationId="{2A0E4E09-FC02-4ADC-951A-3FFA90B6FE39}"/>
          </ac:spMkLst>
        </pc:spChg>
        <pc:spChg chg="add del">
          <ac:chgData name="Utilisateur invité" userId="afac17caaa39c9d1" providerId="Windows Live" clId="Web-{8BADD310-0413-4200-8DA0-149CB54734EE}" dt="2023-02-17T14:39:26.799" v="332"/>
          <ac:spMkLst>
            <pc:docMk/>
            <pc:sldMk cId="3653865296" sldId="257"/>
            <ac:spMk id="21" creationId="{9453FF84-60C1-4EA8-B49B-1B8C2D0C589F}"/>
          </ac:spMkLst>
        </pc:spChg>
        <pc:spChg chg="add">
          <ac:chgData name="Utilisateur invité" userId="afac17caaa39c9d1" providerId="Windows Live" clId="Web-{8BADD310-0413-4200-8DA0-149CB54734EE}" dt="2023-02-17T14:39:26.814" v="333"/>
          <ac:spMkLst>
            <pc:docMk/>
            <pc:sldMk cId="3653865296" sldId="257"/>
            <ac:spMk id="26" creationId="{2A0E4E09-FC02-4ADC-951A-3FFA90B6FE39}"/>
          </ac:spMkLst>
        </pc:spChg>
        <pc:spChg chg="add">
          <ac:chgData name="Utilisateur invité" userId="afac17caaa39c9d1" providerId="Windows Live" clId="Web-{8BADD310-0413-4200-8DA0-149CB54734EE}" dt="2023-02-17T14:39:26.814" v="333"/>
          <ac:spMkLst>
            <pc:docMk/>
            <pc:sldMk cId="3653865296" sldId="257"/>
            <ac:spMk id="27" creationId="{0060CE1A-A2ED-43AC-857D-05822177FAD1}"/>
          </ac:spMkLst>
        </pc:spChg>
        <pc:grpChg chg="add">
          <ac:chgData name="Utilisateur invité" userId="afac17caaa39c9d1" providerId="Windows Live" clId="Web-{8BADD310-0413-4200-8DA0-149CB54734EE}" dt="2023-02-17T14:39:26.814" v="333"/>
          <ac:grpSpMkLst>
            <pc:docMk/>
            <pc:sldMk cId="3653865296" sldId="257"/>
            <ac:grpSpMk id="23" creationId="{D68B9961-F007-40D1-AF51-61B6DE5106CE}"/>
          </ac:grpSpMkLst>
        </pc:grpChg>
        <pc:picChg chg="add mod">
          <ac:chgData name="Utilisateur invité" userId="afac17caaa39c9d1" providerId="Windows Live" clId="Web-{8BADD310-0413-4200-8DA0-149CB54734EE}" dt="2023-02-17T14:39:26.814" v="333"/>
          <ac:picMkLst>
            <pc:docMk/>
            <pc:sldMk cId="3653865296" sldId="257"/>
            <ac:picMk id="4" creationId="{D7AEA334-4116-2750-CD26-3C2B6D092C66}"/>
          </ac:picMkLst>
        </pc:picChg>
      </pc:sldChg>
      <pc:sldChg chg="addSp delSp modSp new del mod setBg setClrOvrMap">
        <pc:chgData name="Utilisateur invité" userId="afac17caaa39c9d1" providerId="Windows Live" clId="Web-{8BADD310-0413-4200-8DA0-149CB54734EE}" dt="2023-02-17T15:28:24.892" v="471"/>
        <pc:sldMkLst>
          <pc:docMk/>
          <pc:sldMk cId="3476265299" sldId="258"/>
        </pc:sldMkLst>
        <pc:spChg chg="mod ord">
          <ac:chgData name="Utilisateur invité" userId="afac17caaa39c9d1" providerId="Windows Live" clId="Web-{8BADD310-0413-4200-8DA0-149CB54734EE}" dt="2023-02-17T15:16:39.338" v="470" actId="20577"/>
          <ac:spMkLst>
            <pc:docMk/>
            <pc:sldMk cId="3476265299" sldId="258"/>
            <ac:spMk id="2" creationId="{B40D4E2B-A796-BF60-036A-167C1FFBC679}"/>
          </ac:spMkLst>
        </pc:spChg>
        <pc:spChg chg="del">
          <ac:chgData name="Utilisateur invité" userId="afac17caaa39c9d1" providerId="Windows Live" clId="Web-{8BADD310-0413-4200-8DA0-149CB54734EE}" dt="2023-02-17T15:11:18.930" v="440"/>
          <ac:spMkLst>
            <pc:docMk/>
            <pc:sldMk cId="3476265299" sldId="258"/>
            <ac:spMk id="3" creationId="{CA3456C5-F797-7B0A-83B2-2BB121951571}"/>
          </ac:spMkLst>
        </pc:spChg>
        <pc:spChg chg="add del">
          <ac:chgData name="Utilisateur invité" userId="afac17caaa39c9d1" providerId="Windows Live" clId="Web-{8BADD310-0413-4200-8DA0-149CB54734EE}" dt="2023-02-17T15:11:41.024" v="442"/>
          <ac:spMkLst>
            <pc:docMk/>
            <pc:sldMk cId="3476265299" sldId="258"/>
            <ac:spMk id="8" creationId="{F96B353F-48E9-54B3-317A-3739A26830E8}"/>
          </ac:spMkLst>
        </pc:spChg>
        <pc:spChg chg="add del">
          <ac:chgData name="Utilisateur invité" userId="afac17caaa39c9d1" providerId="Windows Live" clId="Web-{8BADD310-0413-4200-8DA0-149CB54734EE}" dt="2023-02-17T15:11:41.024" v="442"/>
          <ac:spMkLst>
            <pc:docMk/>
            <pc:sldMk cId="3476265299" sldId="258"/>
            <ac:spMk id="11" creationId="{E009DD9B-5EE2-4C0D-8B2B-351C8C102205}"/>
          </ac:spMkLst>
        </pc:spChg>
        <pc:spChg chg="add del">
          <ac:chgData name="Utilisateur invité" userId="afac17caaa39c9d1" providerId="Windows Live" clId="Web-{8BADD310-0413-4200-8DA0-149CB54734EE}" dt="2023-02-17T15:11:41.024" v="442"/>
          <ac:spMkLst>
            <pc:docMk/>
            <pc:sldMk cId="3476265299" sldId="258"/>
            <ac:spMk id="13" creationId="{E720DB99-7745-4E75-9D96-AAB6D55C531E}"/>
          </ac:spMkLst>
        </pc:spChg>
        <pc:spChg chg="add del">
          <ac:chgData name="Utilisateur invité" userId="afac17caaa39c9d1" providerId="Windows Live" clId="Web-{8BADD310-0413-4200-8DA0-149CB54734EE}" dt="2023-02-17T15:11:41.024" v="442"/>
          <ac:spMkLst>
            <pc:docMk/>
            <pc:sldMk cId="3476265299" sldId="258"/>
            <ac:spMk id="15" creationId="{D68803C4-E159-4360-B7BB-74205C8F782D}"/>
          </ac:spMkLst>
        </pc:spChg>
        <pc:spChg chg="add del">
          <ac:chgData name="Utilisateur invité" userId="afac17caaa39c9d1" providerId="Windows Live" clId="Web-{8BADD310-0413-4200-8DA0-149CB54734EE}" dt="2023-02-17T15:11:41.024" v="442"/>
          <ac:spMkLst>
            <pc:docMk/>
            <pc:sldMk cId="3476265299" sldId="258"/>
            <ac:spMk id="17" creationId="{504B0465-3B07-49BF-BEA7-D81476246293}"/>
          </ac:spMkLst>
        </pc:spChg>
        <pc:spChg chg="add del">
          <ac:chgData name="Utilisateur invité" userId="afac17caaa39c9d1" providerId="Windows Live" clId="Web-{8BADD310-0413-4200-8DA0-149CB54734EE}" dt="2023-02-17T15:11:41.024" v="442"/>
          <ac:spMkLst>
            <pc:docMk/>
            <pc:sldMk cId="3476265299" sldId="258"/>
            <ac:spMk id="19" creationId="{49B7FFA5-14CB-4A4F-9BCC-CA3AA5D9D276}"/>
          </ac:spMkLst>
        </pc:spChg>
        <pc:spChg chg="add del">
          <ac:chgData name="Utilisateur invité" userId="afac17caaa39c9d1" providerId="Windows Live" clId="Web-{8BADD310-0413-4200-8DA0-149CB54734EE}" dt="2023-02-17T15:11:41.024" v="442"/>
          <ac:spMkLst>
            <pc:docMk/>
            <pc:sldMk cId="3476265299" sldId="258"/>
            <ac:spMk id="21" creationId="{04E48745-7512-4EC2-9E20-9092D12150CA}"/>
          </ac:spMkLst>
        </pc:spChg>
        <pc:spChg chg="add del">
          <ac:chgData name="Utilisateur invité" userId="afac17caaa39c9d1" providerId="Windows Live" clId="Web-{8BADD310-0413-4200-8DA0-149CB54734EE}" dt="2023-02-17T15:11:43.712" v="444"/>
          <ac:spMkLst>
            <pc:docMk/>
            <pc:sldMk cId="3476265299" sldId="258"/>
            <ac:spMk id="23" creationId="{F98699DD-70DD-8325-602C-A39BF48D4A47}"/>
          </ac:spMkLst>
        </pc:spChg>
        <pc:spChg chg="add del">
          <ac:chgData name="Utilisateur invité" userId="afac17caaa39c9d1" providerId="Windows Live" clId="Web-{8BADD310-0413-4200-8DA0-149CB54734EE}" dt="2023-02-17T15:11:43.712" v="444"/>
          <ac:spMkLst>
            <pc:docMk/>
            <pc:sldMk cId="3476265299" sldId="258"/>
            <ac:spMk id="24" creationId="{484E34F7-E155-426C-A88E-8AEA6CF3F7EC}"/>
          </ac:spMkLst>
        </pc:spChg>
        <pc:spChg chg="add del">
          <ac:chgData name="Utilisateur invité" userId="afac17caaa39c9d1" providerId="Windows Live" clId="Web-{8BADD310-0413-4200-8DA0-149CB54734EE}" dt="2023-02-17T15:11:46.150" v="446"/>
          <ac:spMkLst>
            <pc:docMk/>
            <pc:sldMk cId="3476265299" sldId="258"/>
            <ac:spMk id="26" creationId="{2CF6D9EA-7DE5-3234-6FC8-FB273F509D98}"/>
          </ac:spMkLst>
        </pc:spChg>
        <pc:spChg chg="add del">
          <ac:chgData name="Utilisateur invité" userId="afac17caaa39c9d1" providerId="Windows Live" clId="Web-{8BADD310-0413-4200-8DA0-149CB54734EE}" dt="2023-02-17T15:11:48.884" v="448"/>
          <ac:spMkLst>
            <pc:docMk/>
            <pc:sldMk cId="3476265299" sldId="258"/>
            <ac:spMk id="28" creationId="{5B057BAA-CAD8-42D7-8DDF-E2075435DAF9}"/>
          </ac:spMkLst>
        </pc:spChg>
        <pc:spChg chg="add del">
          <ac:chgData name="Utilisateur invité" userId="afac17caaa39c9d1" providerId="Windows Live" clId="Web-{8BADD310-0413-4200-8DA0-149CB54734EE}" dt="2023-02-17T15:11:48.884" v="448"/>
          <ac:spMkLst>
            <pc:docMk/>
            <pc:sldMk cId="3476265299" sldId="258"/>
            <ac:spMk id="29" creationId="{F0823C14-57CE-8EA3-D7CF-819F0612F8A1}"/>
          </ac:spMkLst>
        </pc:spChg>
        <pc:spChg chg="add del">
          <ac:chgData name="Utilisateur invité" userId="afac17caaa39c9d1" providerId="Windows Live" clId="Web-{8BADD310-0413-4200-8DA0-149CB54734EE}" dt="2023-02-17T15:13:49.688" v="455"/>
          <ac:spMkLst>
            <pc:docMk/>
            <pc:sldMk cId="3476265299" sldId="258"/>
            <ac:spMk id="33" creationId="{CCF043BA-0C52-4068-BCF5-2B2D89BA9D36}"/>
          </ac:spMkLst>
        </pc:spChg>
        <pc:spChg chg="add del">
          <ac:chgData name="Utilisateur invité" userId="afac17caaa39c9d1" providerId="Windows Live" clId="Web-{8BADD310-0413-4200-8DA0-149CB54734EE}" dt="2023-02-17T15:13:43" v="454"/>
          <ac:spMkLst>
            <pc:docMk/>
            <pc:sldMk cId="3476265299" sldId="258"/>
            <ac:spMk id="34" creationId="{84DD2F1B-A444-CD3F-1228-67B92D792B81}"/>
          </ac:spMkLst>
        </pc:spChg>
        <pc:spChg chg="add del">
          <ac:chgData name="Utilisateur invité" userId="afac17caaa39c9d1" providerId="Windows Live" clId="Web-{8BADD310-0413-4200-8DA0-149CB54734EE}" dt="2023-02-17T15:15:40.069" v="456"/>
          <ac:spMkLst>
            <pc:docMk/>
            <pc:sldMk cId="3476265299" sldId="258"/>
            <ac:spMk id="40" creationId="{E36C9829-7C4C-147F-046C-69018606F6E0}"/>
          </ac:spMkLst>
        </pc:spChg>
        <pc:spChg chg="add del">
          <ac:chgData name="Utilisateur invité" userId="afac17caaa39c9d1" providerId="Windows Live" clId="Web-{8BADD310-0413-4200-8DA0-149CB54734EE}" dt="2023-02-17T15:15:59.804" v="462"/>
          <ac:spMkLst>
            <pc:docMk/>
            <pc:sldMk cId="3476265299" sldId="258"/>
            <ac:spMk id="43" creationId="{2A0E4E09-FC02-4ADC-951A-3FFA90B6FE39}"/>
          </ac:spMkLst>
        </pc:spChg>
        <pc:spChg chg="add del">
          <ac:chgData name="Utilisateur invité" userId="afac17caaa39c9d1" providerId="Windows Live" clId="Web-{8BADD310-0413-4200-8DA0-149CB54734EE}" dt="2023-02-17T15:15:59.804" v="462"/>
          <ac:spMkLst>
            <pc:docMk/>
            <pc:sldMk cId="3476265299" sldId="258"/>
            <ac:spMk id="45" creationId="{F6A67491-8DC4-4A39-8A37-58B2F086343B}"/>
          </ac:spMkLst>
        </pc:spChg>
        <pc:spChg chg="add del">
          <ac:chgData name="Utilisateur invité" userId="afac17caaa39c9d1" providerId="Windows Live" clId="Web-{8BADD310-0413-4200-8DA0-149CB54734EE}" dt="2023-02-17T15:15:59.804" v="462"/>
          <ac:spMkLst>
            <pc:docMk/>
            <pc:sldMk cId="3476265299" sldId="258"/>
            <ac:spMk id="47" creationId="{9453FF84-60C1-4EA8-B49B-1B8C2D0C589F}"/>
          </ac:spMkLst>
        </pc:spChg>
        <pc:spChg chg="add del">
          <ac:chgData name="Utilisateur invité" userId="afac17caaa39c9d1" providerId="Windows Live" clId="Web-{8BADD310-0413-4200-8DA0-149CB54734EE}" dt="2023-02-17T15:15:59.757" v="461"/>
          <ac:spMkLst>
            <pc:docMk/>
            <pc:sldMk cId="3476265299" sldId="258"/>
            <ac:spMk id="55" creationId="{3B046259-3DEB-A87A-4731-55262829E2D2}"/>
          </ac:spMkLst>
        </pc:spChg>
        <pc:spChg chg="add del">
          <ac:chgData name="Utilisateur invité" userId="afac17caaa39c9d1" providerId="Windows Live" clId="Web-{8BADD310-0413-4200-8DA0-149CB54734EE}" dt="2023-02-17T15:15:59.757" v="461"/>
          <ac:spMkLst>
            <pc:docMk/>
            <pc:sldMk cId="3476265299" sldId="258"/>
            <ac:spMk id="58" creationId="{438E01D9-B763-427F-BB2E-279167AA587C}"/>
          </ac:spMkLst>
        </pc:spChg>
        <pc:spChg chg="add del">
          <ac:chgData name="Utilisateur invité" userId="afac17caaa39c9d1" providerId="Windows Live" clId="Web-{8BADD310-0413-4200-8DA0-149CB54734EE}" dt="2023-02-17T15:15:59.757" v="461"/>
          <ac:spMkLst>
            <pc:docMk/>
            <pc:sldMk cId="3476265299" sldId="258"/>
            <ac:spMk id="60" creationId="{87817A2C-442E-45AB-8074-E9C0FF8408D5}"/>
          </ac:spMkLst>
        </pc:spChg>
        <pc:spChg chg="add del">
          <ac:chgData name="Utilisateur invité" userId="afac17caaa39c9d1" providerId="Windows Live" clId="Web-{8BADD310-0413-4200-8DA0-149CB54734EE}" dt="2023-02-17T15:15:59.757" v="461"/>
          <ac:spMkLst>
            <pc:docMk/>
            <pc:sldMk cId="3476265299" sldId="258"/>
            <ac:spMk id="62" creationId="{A31847AF-FADA-41FD-8347-0A5AF3106DC1}"/>
          </ac:spMkLst>
        </pc:spChg>
        <pc:spChg chg="add del">
          <ac:chgData name="Utilisateur invité" userId="afac17caaa39c9d1" providerId="Windows Live" clId="Web-{8BADD310-0413-4200-8DA0-149CB54734EE}" dt="2023-02-17T15:15:59.757" v="461"/>
          <ac:spMkLst>
            <pc:docMk/>
            <pc:sldMk cId="3476265299" sldId="258"/>
            <ac:spMk id="68" creationId="{4FB259F8-8256-44FF-8B52-835A8A3E30C1}"/>
          </ac:spMkLst>
        </pc:spChg>
        <pc:spChg chg="add del">
          <ac:chgData name="Utilisateur invité" userId="afac17caaa39c9d1" providerId="Windows Live" clId="Web-{8BADD310-0413-4200-8DA0-149CB54734EE}" dt="2023-02-17T15:16:29.806" v="467"/>
          <ac:spMkLst>
            <pc:docMk/>
            <pc:sldMk cId="3476265299" sldId="258"/>
            <ac:spMk id="70" creationId="{438E01D9-B763-427F-BB2E-279167AA587C}"/>
          </ac:spMkLst>
        </pc:spChg>
        <pc:spChg chg="add del">
          <ac:chgData name="Utilisateur invité" userId="afac17caaa39c9d1" providerId="Windows Live" clId="Web-{8BADD310-0413-4200-8DA0-149CB54734EE}" dt="2023-02-17T15:16:13.368" v="463"/>
          <ac:spMkLst>
            <pc:docMk/>
            <pc:sldMk cId="3476265299" sldId="258"/>
            <ac:spMk id="71" creationId="{F0072E5D-FFBA-F52E-5904-C3C25F519379}"/>
          </ac:spMkLst>
        </pc:spChg>
        <pc:spChg chg="add del">
          <ac:chgData name="Utilisateur invité" userId="afac17caaa39c9d1" providerId="Windows Live" clId="Web-{8BADD310-0413-4200-8DA0-149CB54734EE}" dt="2023-02-17T15:16:29.806" v="467"/>
          <ac:spMkLst>
            <pc:docMk/>
            <pc:sldMk cId="3476265299" sldId="258"/>
            <ac:spMk id="72" creationId="{87817A2C-442E-45AB-8074-E9C0FF8408D5}"/>
          </ac:spMkLst>
        </pc:spChg>
        <pc:spChg chg="add del">
          <ac:chgData name="Utilisateur invité" userId="afac17caaa39c9d1" providerId="Windows Live" clId="Web-{8BADD310-0413-4200-8DA0-149CB54734EE}" dt="2023-02-17T15:16:29.806" v="467"/>
          <ac:spMkLst>
            <pc:docMk/>
            <pc:sldMk cId="3476265299" sldId="258"/>
            <ac:spMk id="73" creationId="{A31847AF-FADA-41FD-8347-0A5AF3106DC1}"/>
          </ac:spMkLst>
        </pc:spChg>
        <pc:spChg chg="add del">
          <ac:chgData name="Utilisateur invité" userId="afac17caaa39c9d1" providerId="Windows Live" clId="Web-{8BADD310-0413-4200-8DA0-149CB54734EE}" dt="2023-02-17T15:16:29.806" v="467"/>
          <ac:spMkLst>
            <pc:docMk/>
            <pc:sldMk cId="3476265299" sldId="258"/>
            <ac:spMk id="75" creationId="{4FB259F8-8256-44FF-8B52-835A8A3E30C1}"/>
          </ac:spMkLst>
        </pc:spChg>
        <pc:spChg chg="add">
          <ac:chgData name="Utilisateur invité" userId="afac17caaa39c9d1" providerId="Windows Live" clId="Web-{8BADD310-0413-4200-8DA0-149CB54734EE}" dt="2023-02-17T15:16:29.806" v="467"/>
          <ac:spMkLst>
            <pc:docMk/>
            <pc:sldMk cId="3476265299" sldId="258"/>
            <ac:spMk id="80" creationId="{97BF936A-7CB7-4C57-98A3-96928DD27A37}"/>
          </ac:spMkLst>
        </pc:spChg>
        <pc:spChg chg="add">
          <ac:chgData name="Utilisateur invité" userId="afac17caaa39c9d1" providerId="Windows Live" clId="Web-{8BADD310-0413-4200-8DA0-149CB54734EE}" dt="2023-02-17T15:16:29.806" v="467"/>
          <ac:spMkLst>
            <pc:docMk/>
            <pc:sldMk cId="3476265299" sldId="258"/>
            <ac:spMk id="82" creationId="{485C791B-FFA1-4943-B5E4-F5F145D8BDFE}"/>
          </ac:spMkLst>
        </pc:spChg>
        <pc:spChg chg="add">
          <ac:chgData name="Utilisateur invité" userId="afac17caaa39c9d1" providerId="Windows Live" clId="Web-{8BADD310-0413-4200-8DA0-149CB54734EE}" dt="2023-02-17T15:16:29.806" v="467"/>
          <ac:spMkLst>
            <pc:docMk/>
            <pc:sldMk cId="3476265299" sldId="258"/>
            <ac:spMk id="84" creationId="{D8671DBD-7165-4BE6-80A0-045723A9A3E3}"/>
          </ac:spMkLst>
        </pc:spChg>
        <pc:spChg chg="add">
          <ac:chgData name="Utilisateur invité" userId="afac17caaa39c9d1" providerId="Windows Live" clId="Web-{8BADD310-0413-4200-8DA0-149CB54734EE}" dt="2023-02-17T15:16:29.806" v="467"/>
          <ac:spMkLst>
            <pc:docMk/>
            <pc:sldMk cId="3476265299" sldId="258"/>
            <ac:spMk id="90" creationId="{FA70E729-C41C-43C9-B57B-28FD2EA97BFC}"/>
          </ac:spMkLst>
        </pc:spChg>
        <pc:spChg chg="add">
          <ac:chgData name="Utilisateur invité" userId="afac17caaa39c9d1" providerId="Windows Live" clId="Web-{8BADD310-0413-4200-8DA0-149CB54734EE}" dt="2023-02-17T15:16:29.806" v="467"/>
          <ac:spMkLst>
            <pc:docMk/>
            <pc:sldMk cId="3476265299" sldId="258"/>
            <ac:spMk id="92" creationId="{C554DE51-7231-4B32-9A6C-E8437210EB6A}"/>
          </ac:spMkLst>
        </pc:spChg>
        <pc:spChg chg="add">
          <ac:chgData name="Utilisateur invité" userId="afac17caaa39c9d1" providerId="Windows Live" clId="Web-{8BADD310-0413-4200-8DA0-149CB54734EE}" dt="2023-02-17T15:16:29.806" v="467"/>
          <ac:spMkLst>
            <pc:docMk/>
            <pc:sldMk cId="3476265299" sldId="258"/>
            <ac:spMk id="94" creationId="{77A29854-E81D-476E-A17B-2200944AD72A}"/>
          </ac:spMkLst>
        </pc:spChg>
        <pc:spChg chg="add">
          <ac:chgData name="Utilisateur invité" userId="afac17caaa39c9d1" providerId="Windows Live" clId="Web-{8BADD310-0413-4200-8DA0-149CB54734EE}" dt="2023-02-17T15:16:29.806" v="467"/>
          <ac:spMkLst>
            <pc:docMk/>
            <pc:sldMk cId="3476265299" sldId="258"/>
            <ac:spMk id="96" creationId="{D751496A-9C15-4428-B0E1-22AA52D40CC5}"/>
          </ac:spMkLst>
        </pc:spChg>
        <pc:spChg chg="add">
          <ac:chgData name="Utilisateur invité" userId="afac17caaa39c9d1" providerId="Windows Live" clId="Web-{8BADD310-0413-4200-8DA0-149CB54734EE}" dt="2023-02-17T15:16:29.806" v="467"/>
          <ac:spMkLst>
            <pc:docMk/>
            <pc:sldMk cId="3476265299" sldId="258"/>
            <ac:spMk id="98" creationId="{0EAF7818-A1A8-4FEB-99D5-D9E44B033DAB}"/>
          </ac:spMkLst>
        </pc:spChg>
        <pc:spChg chg="add">
          <ac:chgData name="Utilisateur invité" userId="afac17caaa39c9d1" providerId="Windows Live" clId="Web-{8BADD310-0413-4200-8DA0-149CB54734EE}" dt="2023-02-17T15:16:29.806" v="467"/>
          <ac:spMkLst>
            <pc:docMk/>
            <pc:sldMk cId="3476265299" sldId="258"/>
            <ac:spMk id="104" creationId="{F4A5C632-CD15-42DC-9010-91B5FC59F1FE}"/>
          </ac:spMkLst>
        </pc:spChg>
        <pc:spChg chg="add">
          <ac:chgData name="Utilisateur invité" userId="afac17caaa39c9d1" providerId="Windows Live" clId="Web-{8BADD310-0413-4200-8DA0-149CB54734EE}" dt="2023-02-17T15:16:29.806" v="467"/>
          <ac:spMkLst>
            <pc:docMk/>
            <pc:sldMk cId="3476265299" sldId="258"/>
            <ac:spMk id="106" creationId="{1EC0D601-E507-43B2-9CC9-5D4CCC29102C}"/>
          </ac:spMkLst>
        </pc:spChg>
        <pc:spChg chg="add">
          <ac:chgData name="Utilisateur invité" userId="afac17caaa39c9d1" providerId="Windows Live" clId="Web-{8BADD310-0413-4200-8DA0-149CB54734EE}" dt="2023-02-17T15:16:29.806" v="467"/>
          <ac:spMkLst>
            <pc:docMk/>
            <pc:sldMk cId="3476265299" sldId="258"/>
            <ac:spMk id="108" creationId="{7612137B-317E-461F-A1E4-C77084A3859E}"/>
          </ac:spMkLst>
        </pc:spChg>
        <pc:grpChg chg="add del">
          <ac:chgData name="Utilisateur invité" userId="afac17caaa39c9d1" providerId="Windows Live" clId="Web-{8BADD310-0413-4200-8DA0-149CB54734EE}" dt="2023-02-17T15:11:48.884" v="448"/>
          <ac:grpSpMkLst>
            <pc:docMk/>
            <pc:sldMk cId="3476265299" sldId="258"/>
            <ac:grpSpMk id="30" creationId="{ECBD3C71-5915-4215-B435-9334BCE4BE43}"/>
          </ac:grpSpMkLst>
        </pc:grpChg>
        <pc:grpChg chg="add del">
          <ac:chgData name="Utilisateur invité" userId="afac17caaa39c9d1" providerId="Windows Live" clId="Web-{8BADD310-0413-4200-8DA0-149CB54734EE}" dt="2023-02-17T15:13:49.688" v="455"/>
          <ac:grpSpMkLst>
            <pc:docMk/>
            <pc:sldMk cId="3476265299" sldId="258"/>
            <ac:grpSpMk id="35" creationId="{789ACCC8-A635-400E-B9C0-AD9CA57109CE}"/>
          </ac:grpSpMkLst>
        </pc:grpChg>
        <pc:grpChg chg="add del">
          <ac:chgData name="Utilisateur invité" userId="afac17caaa39c9d1" providerId="Windows Live" clId="Web-{8BADD310-0413-4200-8DA0-149CB54734EE}" dt="2023-02-17T15:15:59.804" v="462"/>
          <ac:grpSpMkLst>
            <pc:docMk/>
            <pc:sldMk cId="3476265299" sldId="258"/>
            <ac:grpSpMk id="49" creationId="{987D9359-6216-4C32-9A60-D601E5582DB3}"/>
          </ac:grpSpMkLst>
        </pc:grpChg>
        <pc:grpChg chg="add del">
          <ac:chgData name="Utilisateur invité" userId="afac17caaa39c9d1" providerId="Windows Live" clId="Web-{8BADD310-0413-4200-8DA0-149CB54734EE}" dt="2023-02-17T15:15:59.757" v="461"/>
          <ac:grpSpMkLst>
            <pc:docMk/>
            <pc:sldMk cId="3476265299" sldId="258"/>
            <ac:grpSpMk id="64" creationId="{8C3799FC-B9F3-483C-8BB1-B67454024291}"/>
          </ac:grpSpMkLst>
        </pc:grpChg>
        <pc:grpChg chg="add del">
          <ac:chgData name="Utilisateur invité" userId="afac17caaa39c9d1" providerId="Windows Live" clId="Web-{8BADD310-0413-4200-8DA0-149CB54734EE}" dt="2023-02-17T15:16:29.806" v="467"/>
          <ac:grpSpMkLst>
            <pc:docMk/>
            <pc:sldMk cId="3476265299" sldId="258"/>
            <ac:grpSpMk id="74" creationId="{8C3799FC-B9F3-483C-8BB1-B67454024291}"/>
          </ac:grpSpMkLst>
        </pc:grpChg>
        <pc:grpChg chg="add">
          <ac:chgData name="Utilisateur invité" userId="afac17caaa39c9d1" providerId="Windows Live" clId="Web-{8BADD310-0413-4200-8DA0-149CB54734EE}" dt="2023-02-17T15:16:29.806" v="467"/>
          <ac:grpSpMkLst>
            <pc:docMk/>
            <pc:sldMk cId="3476265299" sldId="258"/>
            <ac:grpSpMk id="86" creationId="{D622AD38-5C0D-490C-A06A-D1F07E29CB11}"/>
          </ac:grpSpMkLst>
        </pc:grpChg>
        <pc:grpChg chg="add">
          <ac:chgData name="Utilisateur invité" userId="afac17caaa39c9d1" providerId="Windows Live" clId="Web-{8BADD310-0413-4200-8DA0-149CB54734EE}" dt="2023-02-17T15:16:29.806" v="467"/>
          <ac:grpSpMkLst>
            <pc:docMk/>
            <pc:sldMk cId="3476265299" sldId="258"/>
            <ac:grpSpMk id="100" creationId="{BAC268CB-52FF-4359-933C-2D848272791A}"/>
          </ac:grpSpMkLst>
        </pc:grpChg>
        <pc:graphicFrameChg chg="add del mod ord modGraphic">
          <ac:chgData name="Utilisateur invité" userId="afac17caaa39c9d1" providerId="Windows Live" clId="Web-{8BADD310-0413-4200-8DA0-149CB54734EE}" dt="2023-02-17T15:13:32.468" v="453"/>
          <ac:graphicFrameMkLst>
            <pc:docMk/>
            <pc:sldMk cId="3476265299" sldId="258"/>
            <ac:graphicFrameMk id="6" creationId="{AB25C248-8B7E-48D4-7F39-B22E882E92E8}"/>
          </ac:graphicFrameMkLst>
        </pc:graphicFrameChg>
        <pc:picChg chg="add mod ord">
          <ac:chgData name="Utilisateur invité" userId="afac17caaa39c9d1" providerId="Windows Live" clId="Web-{8BADD310-0413-4200-8DA0-149CB54734EE}" dt="2023-02-17T15:16:29.806" v="467"/>
          <ac:picMkLst>
            <pc:docMk/>
            <pc:sldMk cId="3476265299" sldId="258"/>
            <ac:picMk id="4" creationId="{5FB56CC0-C826-81DB-9B41-98E7CD853E56}"/>
          </ac:picMkLst>
        </pc:picChg>
        <pc:picChg chg="add del mod ord">
          <ac:chgData name="Utilisateur invité" userId="afac17caaa39c9d1" providerId="Windows Live" clId="Web-{8BADD310-0413-4200-8DA0-149CB54734EE}" dt="2023-02-17T15:13:17.530" v="451"/>
          <ac:picMkLst>
            <pc:docMk/>
            <pc:sldMk cId="3476265299" sldId="258"/>
            <ac:picMk id="5" creationId="{FC340485-939D-89A1-AF0B-3502C6DC1A87}"/>
          </ac:picMkLst>
        </pc:picChg>
        <pc:picChg chg="add mod ord">
          <ac:chgData name="Utilisateur invité" userId="afac17caaa39c9d1" providerId="Windows Live" clId="Web-{8BADD310-0413-4200-8DA0-149CB54734EE}" dt="2023-02-17T15:16:29.806" v="467"/>
          <ac:picMkLst>
            <pc:docMk/>
            <pc:sldMk cId="3476265299" sldId="258"/>
            <ac:picMk id="20" creationId="{B5D7CDE3-DABA-C3B1-144E-7AF4DD8EFDA8}"/>
          </ac:picMkLst>
        </pc:picChg>
        <pc:picChg chg="add mod ord">
          <ac:chgData name="Utilisateur invité" userId="afac17caaa39c9d1" providerId="Windows Live" clId="Web-{8BADD310-0413-4200-8DA0-149CB54734EE}" dt="2023-02-17T15:16:29.806" v="467"/>
          <ac:picMkLst>
            <pc:docMk/>
            <pc:sldMk cId="3476265299" sldId="258"/>
            <ac:picMk id="22" creationId="{5285DF78-436C-1A70-F58C-46EF9F1AAF77}"/>
          </ac:picMkLst>
        </pc:picChg>
        <pc:picChg chg="add mod ord">
          <ac:chgData name="Utilisateur invité" userId="afac17caaa39c9d1" providerId="Windows Live" clId="Web-{8BADD310-0413-4200-8DA0-149CB54734EE}" dt="2023-02-17T15:16:29.806" v="467"/>
          <ac:picMkLst>
            <pc:docMk/>
            <pc:sldMk cId="3476265299" sldId="258"/>
            <ac:picMk id="25" creationId="{96A87E61-3F9D-7403-08D1-17FF71A62B52}"/>
          </ac:picMkLst>
        </pc:picChg>
      </pc:sldChg>
      <pc:sldChg chg="addSp delSp modSp new mod setBg setClrOvrMap">
        <pc:chgData name="Utilisateur invité" userId="afac17caaa39c9d1" providerId="Windows Live" clId="Web-{8BADD310-0413-4200-8DA0-149CB54734EE}" dt="2023-02-17T16:48:32.875" v="609" actId="20577"/>
        <pc:sldMkLst>
          <pc:docMk/>
          <pc:sldMk cId="4214861670" sldId="258"/>
        </pc:sldMkLst>
        <pc:spChg chg="mod ord">
          <ac:chgData name="Utilisateur invité" userId="afac17caaa39c9d1" providerId="Windows Live" clId="Web-{8BADD310-0413-4200-8DA0-149CB54734EE}" dt="2023-02-17T16:48:02.107" v="588"/>
          <ac:spMkLst>
            <pc:docMk/>
            <pc:sldMk cId="4214861670" sldId="258"/>
            <ac:spMk id="2" creationId="{770BF5A4-8136-A560-CC2E-1639482C1717}"/>
          </ac:spMkLst>
        </pc:spChg>
        <pc:spChg chg="del mod">
          <ac:chgData name="Utilisateur invité" userId="afac17caaa39c9d1" providerId="Windows Live" clId="Web-{8BADD310-0413-4200-8DA0-149CB54734EE}" dt="2023-02-17T16:44:39" v="558"/>
          <ac:spMkLst>
            <pc:docMk/>
            <pc:sldMk cId="4214861670" sldId="258"/>
            <ac:spMk id="3" creationId="{99F0DDA7-D5B1-870D-86E0-85B0E889C2CA}"/>
          </ac:spMkLst>
        </pc:spChg>
        <pc:spChg chg="add mod ord">
          <ac:chgData name="Utilisateur invité" userId="afac17caaa39c9d1" providerId="Windows Live" clId="Web-{8BADD310-0413-4200-8DA0-149CB54734EE}" dt="2023-02-17T16:48:32.875" v="609" actId="20577"/>
          <ac:spMkLst>
            <pc:docMk/>
            <pc:sldMk cId="4214861670" sldId="258"/>
            <ac:spMk id="10" creationId="{525BBDB3-FEAF-8EF4-3D12-D3710BF54A3A}"/>
          </ac:spMkLst>
        </pc:spChg>
        <pc:spChg chg="add del">
          <ac:chgData name="Utilisateur invité" userId="afac17caaa39c9d1" providerId="Windows Live" clId="Web-{8BADD310-0413-4200-8DA0-149CB54734EE}" dt="2023-02-17T16:48:02.107" v="588"/>
          <ac:spMkLst>
            <pc:docMk/>
            <pc:sldMk cId="4214861670" sldId="258"/>
            <ac:spMk id="13" creationId="{75697405-D261-4D6B-8E15-0FF5AE9DD206}"/>
          </ac:spMkLst>
        </pc:spChg>
        <pc:spChg chg="add del">
          <ac:chgData name="Utilisateur invité" userId="afac17caaa39c9d1" providerId="Windows Live" clId="Web-{8BADD310-0413-4200-8DA0-149CB54734EE}" dt="2023-02-17T16:47:22.308" v="573"/>
          <ac:spMkLst>
            <pc:docMk/>
            <pc:sldMk cId="4214861670" sldId="258"/>
            <ac:spMk id="22" creationId="{3BEC54B9-9C96-43ED-BBCB-4BC9414D6828}"/>
          </ac:spMkLst>
        </pc:spChg>
        <pc:spChg chg="add del">
          <ac:chgData name="Utilisateur invité" userId="afac17caaa39c9d1" providerId="Windows Live" clId="Web-{8BADD310-0413-4200-8DA0-149CB54734EE}" dt="2023-02-17T16:47:22.308" v="573"/>
          <ac:spMkLst>
            <pc:docMk/>
            <pc:sldMk cId="4214861670" sldId="258"/>
            <ac:spMk id="24" creationId="{201D9977-0AA3-4BC5-B017-90C09768C2D8}"/>
          </ac:spMkLst>
        </pc:spChg>
        <pc:spChg chg="add del">
          <ac:chgData name="Utilisateur invité" userId="afac17caaa39c9d1" providerId="Windows Live" clId="Web-{8BADD310-0413-4200-8DA0-149CB54734EE}" dt="2023-02-17T16:47:22.308" v="573"/>
          <ac:spMkLst>
            <pc:docMk/>
            <pc:sldMk cId="4214861670" sldId="258"/>
            <ac:spMk id="26" creationId="{822420C6-1158-4C12-8A9C-6E38BCD3AA9D}"/>
          </ac:spMkLst>
        </pc:spChg>
        <pc:spChg chg="add del">
          <ac:chgData name="Utilisateur invité" userId="afac17caaa39c9d1" providerId="Windows Live" clId="Web-{8BADD310-0413-4200-8DA0-149CB54734EE}" dt="2023-02-17T16:47:28.839" v="575"/>
          <ac:spMkLst>
            <pc:docMk/>
            <pc:sldMk cId="4214861670" sldId="258"/>
            <ac:spMk id="32" creationId="{D55F217F-C24D-4846-B638-491EF6D27703}"/>
          </ac:spMkLst>
        </pc:spChg>
        <pc:spChg chg="add del">
          <ac:chgData name="Utilisateur invité" userId="afac17caaa39c9d1" providerId="Windows Live" clId="Web-{8BADD310-0413-4200-8DA0-149CB54734EE}" dt="2023-02-17T16:47:28.839" v="575"/>
          <ac:spMkLst>
            <pc:docMk/>
            <pc:sldMk cId="4214861670" sldId="258"/>
            <ac:spMk id="33" creationId="{99830760-26BB-4DF9-938D-77E5D34C8343}"/>
          </ac:spMkLst>
        </pc:spChg>
        <pc:spChg chg="add del">
          <ac:chgData name="Utilisateur invité" userId="afac17caaa39c9d1" providerId="Windows Live" clId="Web-{8BADD310-0413-4200-8DA0-149CB54734EE}" dt="2023-02-17T16:47:28.839" v="575"/>
          <ac:spMkLst>
            <pc:docMk/>
            <pc:sldMk cId="4214861670" sldId="258"/>
            <ac:spMk id="34" creationId="{F12B191D-14E0-48C6-9541-2DC3B7D19894}"/>
          </ac:spMkLst>
        </pc:spChg>
        <pc:spChg chg="add del">
          <ac:chgData name="Utilisateur invité" userId="afac17caaa39c9d1" providerId="Windows Live" clId="Web-{8BADD310-0413-4200-8DA0-149CB54734EE}" dt="2023-02-17T16:47:28.839" v="575"/>
          <ac:spMkLst>
            <pc:docMk/>
            <pc:sldMk cId="4214861670" sldId="258"/>
            <ac:spMk id="35" creationId="{575806C2-AB07-4F56-936F-6EA1070F7F49}"/>
          </ac:spMkLst>
        </pc:spChg>
        <pc:spChg chg="add del">
          <ac:chgData name="Utilisateur invité" userId="afac17caaa39c9d1" providerId="Windows Live" clId="Web-{8BADD310-0413-4200-8DA0-149CB54734EE}" dt="2023-02-17T16:47:36.168" v="579"/>
          <ac:spMkLst>
            <pc:docMk/>
            <pc:sldMk cId="4214861670" sldId="258"/>
            <ac:spMk id="44" creationId="{53C0B6C2-FBE4-4C0A-AB3C-51F385740DAF}"/>
          </ac:spMkLst>
        </pc:spChg>
        <pc:spChg chg="add del">
          <ac:chgData name="Utilisateur invité" userId="afac17caaa39c9d1" providerId="Windows Live" clId="Web-{8BADD310-0413-4200-8DA0-149CB54734EE}" dt="2023-02-17T16:47:45.919" v="581"/>
          <ac:spMkLst>
            <pc:docMk/>
            <pc:sldMk cId="4214861670" sldId="258"/>
            <ac:spMk id="46" creationId="{F79FF99C-BAA9-404F-9C96-6DD456B4F795}"/>
          </ac:spMkLst>
        </pc:spChg>
        <pc:spChg chg="add del">
          <ac:chgData name="Utilisateur invité" userId="afac17caaa39c9d1" providerId="Windows Live" clId="Web-{8BADD310-0413-4200-8DA0-149CB54734EE}" dt="2023-02-17T16:47:45.919" v="581"/>
          <ac:spMkLst>
            <pc:docMk/>
            <pc:sldMk cId="4214861670" sldId="258"/>
            <ac:spMk id="47" creationId="{49C44AFD-C72D-4D9C-84C6-73E615CED884}"/>
          </ac:spMkLst>
        </pc:spChg>
        <pc:spChg chg="add del">
          <ac:chgData name="Utilisateur invité" userId="afac17caaa39c9d1" providerId="Windows Live" clId="Web-{8BADD310-0413-4200-8DA0-149CB54734EE}" dt="2023-02-17T16:47:53.919" v="583"/>
          <ac:spMkLst>
            <pc:docMk/>
            <pc:sldMk cId="4214861670" sldId="258"/>
            <ac:spMk id="51" creationId="{11564CA4-59C9-4DAC-950E-61D1FA278705}"/>
          </ac:spMkLst>
        </pc:spChg>
        <pc:spChg chg="add del">
          <ac:chgData name="Utilisateur invité" userId="afac17caaa39c9d1" providerId="Windows Live" clId="Web-{8BADD310-0413-4200-8DA0-149CB54734EE}" dt="2023-02-17T16:47:56.685" v="585"/>
          <ac:spMkLst>
            <pc:docMk/>
            <pc:sldMk cId="4214861670" sldId="258"/>
            <ac:spMk id="55" creationId="{7894B553-EBE0-470E-8623-3DB6B0DECE58}"/>
          </ac:spMkLst>
        </pc:spChg>
        <pc:spChg chg="add del">
          <ac:chgData name="Utilisateur invité" userId="afac17caaa39c9d1" providerId="Windows Live" clId="Web-{8BADD310-0413-4200-8DA0-149CB54734EE}" dt="2023-02-17T16:47:56.685" v="585"/>
          <ac:spMkLst>
            <pc:docMk/>
            <pc:sldMk cId="4214861670" sldId="258"/>
            <ac:spMk id="56" creationId="{00FC804D-BB45-4D30-B9B2-CA5D9393011D}"/>
          </ac:spMkLst>
        </pc:spChg>
        <pc:spChg chg="add del">
          <ac:chgData name="Utilisateur invité" userId="afac17caaa39c9d1" providerId="Windows Live" clId="Web-{8BADD310-0413-4200-8DA0-149CB54734EE}" dt="2023-02-17T16:47:56.685" v="585"/>
          <ac:spMkLst>
            <pc:docMk/>
            <pc:sldMk cId="4214861670" sldId="258"/>
            <ac:spMk id="57" creationId="{F0D8E69F-ABB2-495C-80E6-6C4839037C7D}"/>
          </ac:spMkLst>
        </pc:spChg>
        <pc:spChg chg="add del">
          <ac:chgData name="Utilisateur invité" userId="afac17caaa39c9d1" providerId="Windows Live" clId="Web-{8BADD310-0413-4200-8DA0-149CB54734EE}" dt="2023-02-17T16:47:56.685" v="585"/>
          <ac:spMkLst>
            <pc:docMk/>
            <pc:sldMk cId="4214861670" sldId="258"/>
            <ac:spMk id="58" creationId="{0DB2899B-09C7-4AF9-9C18-BE845FB1A555}"/>
          </ac:spMkLst>
        </pc:spChg>
        <pc:spChg chg="add del">
          <ac:chgData name="Utilisateur invité" userId="afac17caaa39c9d1" providerId="Windows Live" clId="Web-{8BADD310-0413-4200-8DA0-149CB54734EE}" dt="2023-02-17T16:47:56.685" v="585"/>
          <ac:spMkLst>
            <pc:docMk/>
            <pc:sldMk cId="4214861670" sldId="258"/>
            <ac:spMk id="59" creationId="{97041F30-5B33-48B2-9298-E2B83D593FFF}"/>
          </ac:spMkLst>
        </pc:spChg>
        <pc:spChg chg="add del">
          <ac:chgData name="Utilisateur invité" userId="afac17caaa39c9d1" providerId="Windows Live" clId="Web-{8BADD310-0413-4200-8DA0-149CB54734EE}" dt="2023-02-17T16:47:56.685" v="585"/>
          <ac:spMkLst>
            <pc:docMk/>
            <pc:sldMk cId="4214861670" sldId="258"/>
            <ac:spMk id="60" creationId="{DE2264DC-1DE9-43B9-82F1-AF95A1C5C621}"/>
          </ac:spMkLst>
        </pc:spChg>
        <pc:spChg chg="add">
          <ac:chgData name="Utilisateur invité" userId="afac17caaa39c9d1" providerId="Windows Live" clId="Web-{8BADD310-0413-4200-8DA0-149CB54734EE}" dt="2023-02-17T16:48:02.107" v="588"/>
          <ac:spMkLst>
            <pc:docMk/>
            <pc:sldMk cId="4214861670" sldId="258"/>
            <ac:spMk id="69" creationId="{F79FF99C-BAA9-404F-9C96-6DD456B4F795}"/>
          </ac:spMkLst>
        </pc:spChg>
        <pc:spChg chg="add">
          <ac:chgData name="Utilisateur invité" userId="afac17caaa39c9d1" providerId="Windows Live" clId="Web-{8BADD310-0413-4200-8DA0-149CB54734EE}" dt="2023-02-17T16:48:02.107" v="588"/>
          <ac:spMkLst>
            <pc:docMk/>
            <pc:sldMk cId="4214861670" sldId="258"/>
            <ac:spMk id="70" creationId="{49C44AFD-C72D-4D9C-84C6-73E615CED884}"/>
          </ac:spMkLst>
        </pc:spChg>
        <pc:grpChg chg="add del">
          <ac:chgData name="Utilisateur invité" userId="afac17caaa39c9d1" providerId="Windows Live" clId="Web-{8BADD310-0413-4200-8DA0-149CB54734EE}" dt="2023-02-17T16:48:02.107" v="588"/>
          <ac:grpSpMkLst>
            <pc:docMk/>
            <pc:sldMk cId="4214861670" sldId="258"/>
            <ac:grpSpMk id="15" creationId="{19373530-15FD-4390-A707-0FA6DA4D5133}"/>
          </ac:grpSpMkLst>
        </pc:grpChg>
        <pc:grpChg chg="add del">
          <ac:chgData name="Utilisateur invité" userId="afac17caaa39c9d1" providerId="Windows Live" clId="Web-{8BADD310-0413-4200-8DA0-149CB54734EE}" dt="2023-02-17T16:47:22.308" v="573"/>
          <ac:grpSpMkLst>
            <pc:docMk/>
            <pc:sldMk cId="4214861670" sldId="258"/>
            <ac:grpSpMk id="28" creationId="{D96E3E53-A85C-4F1C-8D49-274B28584203}"/>
          </ac:grpSpMkLst>
        </pc:grpChg>
        <pc:grpChg chg="add del">
          <ac:chgData name="Utilisateur invité" userId="afac17caaa39c9d1" providerId="Windows Live" clId="Web-{8BADD310-0413-4200-8DA0-149CB54734EE}" dt="2023-02-17T16:47:33.543" v="577"/>
          <ac:grpSpMkLst>
            <pc:docMk/>
            <pc:sldMk cId="4214861670" sldId="258"/>
            <ac:grpSpMk id="30" creationId="{54FBC6F2-8708-4069-AD0A-911A723CDD02}"/>
          </ac:grpSpMkLst>
        </pc:grpChg>
        <pc:grpChg chg="add del">
          <ac:chgData name="Utilisateur invité" userId="afac17caaa39c9d1" providerId="Windows Live" clId="Web-{8BADD310-0413-4200-8DA0-149CB54734EE}" dt="2023-02-17T16:47:28.839" v="575"/>
          <ac:grpSpMkLst>
            <pc:docMk/>
            <pc:sldMk cId="4214861670" sldId="258"/>
            <ac:grpSpMk id="36" creationId="{C69923DF-00DF-45A6-86A0-5AD7FE498CFD}"/>
          </ac:grpSpMkLst>
        </pc:grpChg>
        <pc:grpChg chg="add del">
          <ac:chgData name="Utilisateur invité" userId="afac17caaa39c9d1" providerId="Windows Live" clId="Web-{8BADD310-0413-4200-8DA0-149CB54734EE}" dt="2023-02-17T16:47:33.543" v="577"/>
          <ac:grpSpMkLst>
            <pc:docMk/>
            <pc:sldMk cId="4214861670" sldId="258"/>
            <ac:grpSpMk id="38" creationId="{3D837D9D-C83F-4B5F-A3E4-0566BFFDE5BB}"/>
          </ac:grpSpMkLst>
        </pc:grpChg>
        <pc:grpChg chg="add del">
          <ac:chgData name="Utilisateur invité" userId="afac17caaa39c9d1" providerId="Windows Live" clId="Web-{8BADD310-0413-4200-8DA0-149CB54734EE}" dt="2023-02-17T16:47:33.543" v="577"/>
          <ac:grpSpMkLst>
            <pc:docMk/>
            <pc:sldMk cId="4214861670" sldId="258"/>
            <ac:grpSpMk id="40" creationId="{8014E084-82AA-4AF5-8DCD-D78AE42BCCC0}"/>
          </ac:grpSpMkLst>
        </pc:grpChg>
        <pc:grpChg chg="add del">
          <ac:chgData name="Utilisateur invité" userId="afac17caaa39c9d1" providerId="Windows Live" clId="Web-{8BADD310-0413-4200-8DA0-149CB54734EE}" dt="2023-02-17T16:47:45.919" v="581"/>
          <ac:grpSpMkLst>
            <pc:docMk/>
            <pc:sldMk cId="4214861670" sldId="258"/>
            <ac:grpSpMk id="48" creationId="{1D25B14F-36E0-41E8-956F-CABEF1ADD65F}"/>
          </ac:grpSpMkLst>
        </pc:grpChg>
        <pc:grpChg chg="add del">
          <ac:chgData name="Utilisateur invité" userId="afac17caaa39c9d1" providerId="Windows Live" clId="Web-{8BADD310-0413-4200-8DA0-149CB54734EE}" dt="2023-02-17T16:47:53.919" v="583"/>
          <ac:grpSpMkLst>
            <pc:docMk/>
            <pc:sldMk cId="4214861670" sldId="258"/>
            <ac:grpSpMk id="52" creationId="{E74380E0-C298-4F18-9189-C236E8B829D3}"/>
          </ac:grpSpMkLst>
        </pc:grpChg>
        <pc:grpChg chg="add del">
          <ac:chgData name="Utilisateur invité" userId="afac17caaa39c9d1" providerId="Windows Live" clId="Web-{8BADD310-0413-4200-8DA0-149CB54734EE}" dt="2023-02-17T16:48:01.982" v="587"/>
          <ac:grpSpMkLst>
            <pc:docMk/>
            <pc:sldMk cId="4214861670" sldId="258"/>
            <ac:grpSpMk id="62" creationId="{3D837D9D-C83F-4B5F-A3E4-0566BFFDE5BB}"/>
          </ac:grpSpMkLst>
        </pc:grpChg>
        <pc:grpChg chg="add del">
          <ac:chgData name="Utilisateur invité" userId="afac17caaa39c9d1" providerId="Windows Live" clId="Web-{8BADD310-0413-4200-8DA0-149CB54734EE}" dt="2023-02-17T16:48:01.982" v="587"/>
          <ac:grpSpMkLst>
            <pc:docMk/>
            <pc:sldMk cId="4214861670" sldId="258"/>
            <ac:grpSpMk id="64" creationId="{8014E084-82AA-4AF5-8DCD-D78AE42BCCC0}"/>
          </ac:grpSpMkLst>
        </pc:grpChg>
        <pc:grpChg chg="add del">
          <ac:chgData name="Utilisateur invité" userId="afac17caaa39c9d1" providerId="Windows Live" clId="Web-{8BADD310-0413-4200-8DA0-149CB54734EE}" dt="2023-02-17T16:48:01.982" v="587"/>
          <ac:grpSpMkLst>
            <pc:docMk/>
            <pc:sldMk cId="4214861670" sldId="258"/>
            <ac:grpSpMk id="66" creationId="{54FBC6F2-8708-4069-AD0A-911A723CDD02}"/>
          </ac:grpSpMkLst>
        </pc:grpChg>
        <pc:grpChg chg="add">
          <ac:chgData name="Utilisateur invité" userId="afac17caaa39c9d1" providerId="Windows Live" clId="Web-{8BADD310-0413-4200-8DA0-149CB54734EE}" dt="2023-02-17T16:48:02.107" v="588"/>
          <ac:grpSpMkLst>
            <pc:docMk/>
            <pc:sldMk cId="4214861670" sldId="258"/>
            <ac:grpSpMk id="71" creationId="{1D25B14F-36E0-41E8-956F-CABEF1ADD65F}"/>
          </ac:grpSpMkLst>
        </pc:grpChg>
        <pc:picChg chg="add mod ord">
          <ac:chgData name="Utilisateur invité" userId="afac17caaa39c9d1" providerId="Windows Live" clId="Web-{8BADD310-0413-4200-8DA0-149CB54734EE}" dt="2023-02-17T16:48:02.107" v="588"/>
          <ac:picMkLst>
            <pc:docMk/>
            <pc:sldMk cId="4214861670" sldId="258"/>
            <ac:picMk id="4" creationId="{733BE99E-3393-2F84-5FA3-9F3A99163076}"/>
          </ac:picMkLst>
        </pc:picChg>
        <pc:picChg chg="add mod ord">
          <ac:chgData name="Utilisateur invité" userId="afac17caaa39c9d1" providerId="Windows Live" clId="Web-{8BADD310-0413-4200-8DA0-149CB54734EE}" dt="2023-02-17T16:48:02.107" v="588"/>
          <ac:picMkLst>
            <pc:docMk/>
            <pc:sldMk cId="4214861670" sldId="258"/>
            <ac:picMk id="5" creationId="{057E4C59-DBB7-5420-432A-76FCCE431665}"/>
          </ac:picMkLst>
        </pc:picChg>
        <pc:picChg chg="add mod ord">
          <ac:chgData name="Utilisateur invité" userId="afac17caaa39c9d1" providerId="Windows Live" clId="Web-{8BADD310-0413-4200-8DA0-149CB54734EE}" dt="2023-02-17T16:48:02.107" v="588"/>
          <ac:picMkLst>
            <pc:docMk/>
            <pc:sldMk cId="4214861670" sldId="258"/>
            <ac:picMk id="6" creationId="{1FBCF251-87CC-4ADD-598A-CFCB4D22A970}"/>
          </ac:picMkLst>
        </pc:picChg>
      </pc:sldChg>
      <pc:sldMasterChg chg="add del addSldLayout delSldLayout">
        <pc:chgData name="Utilisateur invité" userId="afac17caaa39c9d1" providerId="Windows Live" clId="Web-{8BADD310-0413-4200-8DA0-149CB54734EE}" dt="2023-02-17T14:29:46.209" v="90"/>
        <pc:sldMasterMkLst>
          <pc:docMk/>
          <pc:sldMasterMk cId="0" sldId="2147483840"/>
        </pc:sldMasterMkLst>
        <pc:sldLayoutChg chg="add del">
          <pc:chgData name="Utilisateur invité" userId="afac17caaa39c9d1" providerId="Windows Live" clId="Web-{8BADD310-0413-4200-8DA0-149CB54734EE}" dt="2023-02-17T14:29:46.209" v="90"/>
          <pc:sldLayoutMkLst>
            <pc:docMk/>
            <pc:sldMasterMk cId="0" sldId="2147483840"/>
            <pc:sldLayoutMk cId="0" sldId="2147483841"/>
          </pc:sldLayoutMkLst>
        </pc:sldLayoutChg>
        <pc:sldLayoutChg chg="add del">
          <pc:chgData name="Utilisateur invité" userId="afac17caaa39c9d1" providerId="Windows Live" clId="Web-{8BADD310-0413-4200-8DA0-149CB54734EE}" dt="2023-02-17T14:29:46.209" v="90"/>
          <pc:sldLayoutMkLst>
            <pc:docMk/>
            <pc:sldMasterMk cId="0" sldId="2147483840"/>
            <pc:sldLayoutMk cId="0" sldId="2147483842"/>
          </pc:sldLayoutMkLst>
        </pc:sldLayoutChg>
        <pc:sldLayoutChg chg="add del">
          <pc:chgData name="Utilisateur invité" userId="afac17caaa39c9d1" providerId="Windows Live" clId="Web-{8BADD310-0413-4200-8DA0-149CB54734EE}" dt="2023-02-17T14:29:46.209" v="90"/>
          <pc:sldLayoutMkLst>
            <pc:docMk/>
            <pc:sldMasterMk cId="0" sldId="2147483840"/>
            <pc:sldLayoutMk cId="0" sldId="2147483843"/>
          </pc:sldLayoutMkLst>
        </pc:sldLayoutChg>
        <pc:sldLayoutChg chg="add del">
          <pc:chgData name="Utilisateur invité" userId="afac17caaa39c9d1" providerId="Windows Live" clId="Web-{8BADD310-0413-4200-8DA0-149CB54734EE}" dt="2023-02-17T14:29:46.209" v="90"/>
          <pc:sldLayoutMkLst>
            <pc:docMk/>
            <pc:sldMasterMk cId="0" sldId="2147483840"/>
            <pc:sldLayoutMk cId="0" sldId="2147483844"/>
          </pc:sldLayoutMkLst>
        </pc:sldLayoutChg>
        <pc:sldLayoutChg chg="add del">
          <pc:chgData name="Utilisateur invité" userId="afac17caaa39c9d1" providerId="Windows Live" clId="Web-{8BADD310-0413-4200-8DA0-149CB54734EE}" dt="2023-02-17T14:29:46.209" v="90"/>
          <pc:sldLayoutMkLst>
            <pc:docMk/>
            <pc:sldMasterMk cId="0" sldId="2147483840"/>
            <pc:sldLayoutMk cId="0" sldId="2147483845"/>
          </pc:sldLayoutMkLst>
        </pc:sldLayoutChg>
        <pc:sldLayoutChg chg="add del">
          <pc:chgData name="Utilisateur invité" userId="afac17caaa39c9d1" providerId="Windows Live" clId="Web-{8BADD310-0413-4200-8DA0-149CB54734EE}" dt="2023-02-17T14:29:46.209" v="90"/>
          <pc:sldLayoutMkLst>
            <pc:docMk/>
            <pc:sldMasterMk cId="0" sldId="2147483840"/>
            <pc:sldLayoutMk cId="0" sldId="2147483846"/>
          </pc:sldLayoutMkLst>
        </pc:sldLayoutChg>
        <pc:sldLayoutChg chg="add del">
          <pc:chgData name="Utilisateur invité" userId="afac17caaa39c9d1" providerId="Windows Live" clId="Web-{8BADD310-0413-4200-8DA0-149CB54734EE}" dt="2023-02-17T14:29:46.209" v="90"/>
          <pc:sldLayoutMkLst>
            <pc:docMk/>
            <pc:sldMasterMk cId="0" sldId="2147483840"/>
            <pc:sldLayoutMk cId="0" sldId="2147483847"/>
          </pc:sldLayoutMkLst>
        </pc:sldLayoutChg>
        <pc:sldLayoutChg chg="add del">
          <pc:chgData name="Utilisateur invité" userId="afac17caaa39c9d1" providerId="Windows Live" clId="Web-{8BADD310-0413-4200-8DA0-149CB54734EE}" dt="2023-02-17T14:29:46.209" v="90"/>
          <pc:sldLayoutMkLst>
            <pc:docMk/>
            <pc:sldMasterMk cId="0" sldId="2147483840"/>
            <pc:sldLayoutMk cId="0" sldId="2147483848"/>
          </pc:sldLayoutMkLst>
        </pc:sldLayoutChg>
        <pc:sldLayoutChg chg="add del">
          <pc:chgData name="Utilisateur invité" userId="afac17caaa39c9d1" providerId="Windows Live" clId="Web-{8BADD310-0413-4200-8DA0-149CB54734EE}" dt="2023-02-17T14:29:46.209" v="90"/>
          <pc:sldLayoutMkLst>
            <pc:docMk/>
            <pc:sldMasterMk cId="0" sldId="2147483840"/>
            <pc:sldLayoutMk cId="0" sldId="2147483849"/>
          </pc:sldLayoutMkLst>
        </pc:sldLayoutChg>
        <pc:sldLayoutChg chg="add del">
          <pc:chgData name="Utilisateur invité" userId="afac17caaa39c9d1" providerId="Windows Live" clId="Web-{8BADD310-0413-4200-8DA0-149CB54734EE}" dt="2023-02-17T14:29:46.209" v="90"/>
          <pc:sldLayoutMkLst>
            <pc:docMk/>
            <pc:sldMasterMk cId="0" sldId="2147483840"/>
            <pc:sldLayoutMk cId="0" sldId="2147483850"/>
          </pc:sldLayoutMkLst>
        </pc:sldLayoutChg>
        <pc:sldLayoutChg chg="add del">
          <pc:chgData name="Utilisateur invité" userId="afac17caaa39c9d1" providerId="Windows Live" clId="Web-{8BADD310-0413-4200-8DA0-149CB54734EE}" dt="2023-02-17T14:29:46.209" v="90"/>
          <pc:sldLayoutMkLst>
            <pc:docMk/>
            <pc:sldMasterMk cId="0" sldId="2147483840"/>
            <pc:sldLayoutMk cId="0" sldId="2147483851"/>
          </pc:sldLayoutMkLst>
        </pc:sldLayoutChg>
      </pc:sldMasterChg>
      <pc:sldMasterChg chg="add del addSldLayout delSldLayout">
        <pc:chgData name="Utilisateur invité" userId="afac17caaa39c9d1" providerId="Windows Live" clId="Web-{8BADD310-0413-4200-8DA0-149CB54734EE}" dt="2023-02-17T14:29:46.209" v="90"/>
        <pc:sldMasterMkLst>
          <pc:docMk/>
          <pc:sldMasterMk cId="2400913677" sldId="2147483865"/>
        </pc:sldMasterMkLst>
        <pc:sldLayoutChg chg="add del">
          <pc:chgData name="Utilisateur invité" userId="afac17caaa39c9d1" providerId="Windows Live" clId="Web-{8BADD310-0413-4200-8DA0-149CB54734EE}" dt="2023-02-17T14:29:46.209" v="90"/>
          <pc:sldLayoutMkLst>
            <pc:docMk/>
            <pc:sldMasterMk cId="2400913677" sldId="2147483865"/>
            <pc:sldLayoutMk cId="2957710567" sldId="2147483854"/>
          </pc:sldLayoutMkLst>
        </pc:sldLayoutChg>
        <pc:sldLayoutChg chg="add del">
          <pc:chgData name="Utilisateur invité" userId="afac17caaa39c9d1" providerId="Windows Live" clId="Web-{8BADD310-0413-4200-8DA0-149CB54734EE}" dt="2023-02-17T14:29:46.209" v="90"/>
          <pc:sldLayoutMkLst>
            <pc:docMk/>
            <pc:sldMasterMk cId="2400913677" sldId="2147483865"/>
            <pc:sldLayoutMk cId="3385181610" sldId="2147483855"/>
          </pc:sldLayoutMkLst>
        </pc:sldLayoutChg>
        <pc:sldLayoutChg chg="add del">
          <pc:chgData name="Utilisateur invité" userId="afac17caaa39c9d1" providerId="Windows Live" clId="Web-{8BADD310-0413-4200-8DA0-149CB54734EE}" dt="2023-02-17T14:29:46.209" v="90"/>
          <pc:sldLayoutMkLst>
            <pc:docMk/>
            <pc:sldMasterMk cId="2400913677" sldId="2147483865"/>
            <pc:sldLayoutMk cId="319825976" sldId="2147483856"/>
          </pc:sldLayoutMkLst>
        </pc:sldLayoutChg>
        <pc:sldLayoutChg chg="add del">
          <pc:chgData name="Utilisateur invité" userId="afac17caaa39c9d1" providerId="Windows Live" clId="Web-{8BADD310-0413-4200-8DA0-149CB54734EE}" dt="2023-02-17T14:29:46.209" v="90"/>
          <pc:sldLayoutMkLst>
            <pc:docMk/>
            <pc:sldMasterMk cId="2400913677" sldId="2147483865"/>
            <pc:sldLayoutMk cId="2064047848" sldId="2147483857"/>
          </pc:sldLayoutMkLst>
        </pc:sldLayoutChg>
        <pc:sldLayoutChg chg="add del">
          <pc:chgData name="Utilisateur invité" userId="afac17caaa39c9d1" providerId="Windows Live" clId="Web-{8BADD310-0413-4200-8DA0-149CB54734EE}" dt="2023-02-17T14:29:46.209" v="90"/>
          <pc:sldLayoutMkLst>
            <pc:docMk/>
            <pc:sldMasterMk cId="2400913677" sldId="2147483865"/>
            <pc:sldLayoutMk cId="1106106066" sldId="2147483858"/>
          </pc:sldLayoutMkLst>
        </pc:sldLayoutChg>
        <pc:sldLayoutChg chg="add del">
          <pc:chgData name="Utilisateur invité" userId="afac17caaa39c9d1" providerId="Windows Live" clId="Web-{8BADD310-0413-4200-8DA0-149CB54734EE}" dt="2023-02-17T14:29:46.209" v="90"/>
          <pc:sldLayoutMkLst>
            <pc:docMk/>
            <pc:sldMasterMk cId="2400913677" sldId="2147483865"/>
            <pc:sldLayoutMk cId="2950249792" sldId="2147483859"/>
          </pc:sldLayoutMkLst>
        </pc:sldLayoutChg>
        <pc:sldLayoutChg chg="add del">
          <pc:chgData name="Utilisateur invité" userId="afac17caaa39c9d1" providerId="Windows Live" clId="Web-{8BADD310-0413-4200-8DA0-149CB54734EE}" dt="2023-02-17T14:29:46.209" v="90"/>
          <pc:sldLayoutMkLst>
            <pc:docMk/>
            <pc:sldMasterMk cId="2400913677" sldId="2147483865"/>
            <pc:sldLayoutMk cId="3009247191" sldId="2147483860"/>
          </pc:sldLayoutMkLst>
        </pc:sldLayoutChg>
        <pc:sldLayoutChg chg="add del">
          <pc:chgData name="Utilisateur invité" userId="afac17caaa39c9d1" providerId="Windows Live" clId="Web-{8BADD310-0413-4200-8DA0-149CB54734EE}" dt="2023-02-17T14:29:46.209" v="90"/>
          <pc:sldLayoutMkLst>
            <pc:docMk/>
            <pc:sldMasterMk cId="2400913677" sldId="2147483865"/>
            <pc:sldLayoutMk cId="2687759565" sldId="2147483861"/>
          </pc:sldLayoutMkLst>
        </pc:sldLayoutChg>
        <pc:sldLayoutChg chg="add del">
          <pc:chgData name="Utilisateur invité" userId="afac17caaa39c9d1" providerId="Windows Live" clId="Web-{8BADD310-0413-4200-8DA0-149CB54734EE}" dt="2023-02-17T14:29:46.209" v="90"/>
          <pc:sldLayoutMkLst>
            <pc:docMk/>
            <pc:sldMasterMk cId="2400913677" sldId="2147483865"/>
            <pc:sldLayoutMk cId="357026859" sldId="2147483862"/>
          </pc:sldLayoutMkLst>
        </pc:sldLayoutChg>
        <pc:sldLayoutChg chg="add del">
          <pc:chgData name="Utilisateur invité" userId="afac17caaa39c9d1" providerId="Windows Live" clId="Web-{8BADD310-0413-4200-8DA0-149CB54734EE}" dt="2023-02-17T14:29:46.209" v="90"/>
          <pc:sldLayoutMkLst>
            <pc:docMk/>
            <pc:sldMasterMk cId="2400913677" sldId="2147483865"/>
            <pc:sldLayoutMk cId="3905370080" sldId="2147483863"/>
          </pc:sldLayoutMkLst>
        </pc:sldLayoutChg>
        <pc:sldLayoutChg chg="add del">
          <pc:chgData name="Utilisateur invité" userId="afac17caaa39c9d1" providerId="Windows Live" clId="Web-{8BADD310-0413-4200-8DA0-149CB54734EE}" dt="2023-02-17T14:29:46.209" v="90"/>
          <pc:sldLayoutMkLst>
            <pc:docMk/>
            <pc:sldMasterMk cId="2400913677" sldId="2147483865"/>
            <pc:sldLayoutMk cId="2301097497" sldId="214748386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A47E97C-6B7F-45B8-AF9B-D3F16D4EF2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16EA85-A9E6-40EB-9397-5D15D76D5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6C8AA-3F5B-4720-85F6-12B73F582043}" type="datetime1">
              <a:rPr lang="fr-FR" smtClean="0"/>
              <a:t>19/02/2023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2F9270-C065-4772-93A8-B180B67945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8263AA-4A87-4222-891D-EC76E0A462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6A930-1009-4CA8-B695-13417EB7C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598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54660-A841-4059-9CD5-07AACD7F8382}" type="datetime1">
              <a:rPr lang="fr-FR" smtClean="0"/>
              <a:pPr/>
              <a:t>19/02/2023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C2318-501F-447C-A2D3-B64BBA5CF59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1956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C2318-501F-447C-A2D3-B64BBA5CF59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30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2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1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6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6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9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7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9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0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7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2/19/2023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7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sa5OBhXz-Q?start=43&amp;feature=oembe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2.wdp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6" descr="Une image contenant mammifère, loup, regardant, extérieur&#10;&#10;Description générée automatiquement">
            <a:extLst>
              <a:ext uri="{FF2B5EF4-FFF2-40B4-BE49-F238E27FC236}">
                <a16:creationId xmlns:a16="http://schemas.microsoft.com/office/drawing/2014/main" id="{0FCB21D9-C543-837A-6E5A-204F035F24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noFill/>
        </p:spPr>
        <p:txBody>
          <a:bodyPr rtlCol="0" anchor="b"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La protection des loups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Inspiré de l'ouvrage "Loup y es-tu" de Charlotte Bousquet</a:t>
            </a:r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5" descr="Une image contenant mammifère, neige, extérieur, debout&#10;&#10;Description générée automatiquement">
            <a:extLst>
              <a:ext uri="{FF2B5EF4-FFF2-40B4-BE49-F238E27FC236}">
                <a16:creationId xmlns:a16="http://schemas.microsoft.com/office/drawing/2014/main" id="{70A650E4-C027-6BF0-A2D3-80499826E5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322" b="11409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FFBBF8-4DDA-8CEF-3C28-193A28F0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760" y="5254923"/>
            <a:ext cx="5420360" cy="1537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9600">
                <a:solidFill>
                  <a:srgbClr val="FFFFFF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8893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4FB829-1688-722B-2CCD-8AE43F298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208545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sz="400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F48DAB-F5BB-5EBC-A7BB-63EB8E225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1454892"/>
            <a:ext cx="5299585" cy="46692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1800" b="1" dirty="0"/>
              <a:t>Introduction</a:t>
            </a:r>
          </a:p>
          <a:p>
            <a:pPr>
              <a:buClr>
                <a:srgbClr val="9E3611"/>
              </a:buClr>
            </a:pPr>
            <a:r>
              <a:rPr lang="fr-FR" sz="1800" b="1" dirty="0"/>
              <a:t>L'Histoire des loups en France </a:t>
            </a:r>
          </a:p>
          <a:p>
            <a:pPr marL="457200" indent="-457200">
              <a:buClr>
                <a:srgbClr val="9E3611"/>
              </a:buClr>
              <a:buAutoNum type="arabicPeriod"/>
            </a:pPr>
            <a:r>
              <a:rPr lang="fr-FR" sz="1800" dirty="0"/>
              <a:t>Les croyances populaires</a:t>
            </a:r>
          </a:p>
          <a:p>
            <a:pPr marL="457200" indent="-457200">
              <a:buClr>
                <a:srgbClr val="9E3611"/>
              </a:buClr>
              <a:buAutoNum type="arabicPeriod"/>
            </a:pPr>
            <a:r>
              <a:rPr lang="fr-FR" sz="1800" dirty="0"/>
              <a:t>L'extermination des loups</a:t>
            </a:r>
          </a:p>
          <a:p>
            <a:pPr>
              <a:buClr>
                <a:srgbClr val="9E3611"/>
              </a:buClr>
            </a:pPr>
            <a:r>
              <a:rPr lang="fr-FR" sz="1800" b="1" dirty="0"/>
              <a:t>La biodiversité, l'équilibre en est la clé </a:t>
            </a:r>
          </a:p>
          <a:p>
            <a:pPr marL="457200" indent="-457200">
              <a:buClr>
                <a:srgbClr val="9E3611"/>
              </a:buClr>
              <a:buAutoNum type="arabicPeriod"/>
            </a:pPr>
            <a:r>
              <a:rPr lang="fr-FR" sz="1800" dirty="0"/>
              <a:t>Les conséquences de la disparition du loup</a:t>
            </a:r>
          </a:p>
          <a:p>
            <a:pPr>
              <a:buClr>
                <a:srgbClr val="9E3611"/>
              </a:buClr>
            </a:pPr>
            <a:r>
              <a:rPr lang="fr-FR" sz="1800" b="1" dirty="0"/>
              <a:t>Solutions et exemples pour vivre ensemble</a:t>
            </a:r>
          </a:p>
          <a:p>
            <a:pPr marL="457200" indent="-457200">
              <a:buClr>
                <a:srgbClr val="9E3611"/>
              </a:buClr>
              <a:buAutoNum type="arabicPeriod"/>
            </a:pPr>
            <a:r>
              <a:rPr lang="fr-FR" sz="1800" dirty="0"/>
              <a:t>Chez les éleveurs </a:t>
            </a:r>
          </a:p>
          <a:p>
            <a:pPr marL="457200" indent="-457200">
              <a:buClr>
                <a:srgbClr val="9E3611"/>
              </a:buClr>
              <a:buAutoNum type="arabicPeriod"/>
            </a:pPr>
            <a:r>
              <a:rPr lang="fr-FR" sz="1800" dirty="0"/>
              <a:t>Le parc de Yellowstone sauvé par les loups</a:t>
            </a:r>
          </a:p>
          <a:p>
            <a:pPr marL="457200" indent="-457200">
              <a:buClr>
                <a:srgbClr val="9E3611"/>
              </a:buClr>
              <a:buAutoNum type="arabicPeriod"/>
            </a:pPr>
            <a:r>
              <a:rPr lang="fr-FR" sz="1800" dirty="0"/>
              <a:t>Associations</a:t>
            </a:r>
          </a:p>
          <a:p>
            <a:pPr>
              <a:buClr>
                <a:srgbClr val="9E3611"/>
              </a:buClr>
            </a:pPr>
            <a:r>
              <a:rPr lang="fr-FR" sz="1800" b="1" dirty="0"/>
              <a:t>Conclusion</a:t>
            </a:r>
          </a:p>
        </p:txBody>
      </p:sp>
      <p:pic>
        <p:nvPicPr>
          <p:cNvPr id="4" name="Image 4" descr="Une image contenant mammifère, debout, loup&#10;&#10;Description générée automatiquement">
            <a:extLst>
              <a:ext uri="{FF2B5EF4-FFF2-40B4-BE49-F238E27FC236}">
                <a16:creationId xmlns:a16="http://schemas.microsoft.com/office/drawing/2014/main" id="{D7AEA334-4116-2750-CD26-3C2B6D092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17" r="25136" b="-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738202-5A40-1636-BBF0-E6B94610FBA4}"/>
              </a:ext>
            </a:extLst>
          </p:cNvPr>
          <p:cNvSpPr/>
          <p:nvPr/>
        </p:nvSpPr>
        <p:spPr>
          <a:xfrm>
            <a:off x="10887808" y="6169269"/>
            <a:ext cx="1184030" cy="550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86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 descr="Une image contenant texte, extérieur, arbre&#10;&#10;Description générée automatiquement">
            <a:extLst>
              <a:ext uri="{FF2B5EF4-FFF2-40B4-BE49-F238E27FC236}">
                <a16:creationId xmlns:a16="http://schemas.microsoft.com/office/drawing/2014/main" id="{1FBCF251-87CC-4ADD-598A-CFCB4D22A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43" r="2" b="2"/>
          <a:stretch/>
        </p:blipFill>
        <p:spPr>
          <a:xfrm>
            <a:off x="20" y="4"/>
            <a:ext cx="6089884" cy="6857999"/>
          </a:xfrm>
          <a:prstGeom prst="rect">
            <a:avLst/>
          </a:prstGeom>
        </p:spPr>
      </p:pic>
      <p:pic>
        <p:nvPicPr>
          <p:cNvPr id="4" name="Image 4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733BE99E-3393-2F84-5FA3-9F3A99163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29" r="22026" b="-1"/>
          <a:stretch/>
        </p:blipFill>
        <p:spPr>
          <a:xfrm>
            <a:off x="6086310" y="-5"/>
            <a:ext cx="6100572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0BF5A4-8136-A560-CC2E-1639482C1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61" y="363154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L'histoire des loups En France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Les croyances Populaires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31FA3D-6031-1C08-FE73-A45F38456A83}"/>
              </a:ext>
            </a:extLst>
          </p:cNvPr>
          <p:cNvSpPr txBox="1"/>
          <p:nvPr/>
        </p:nvSpPr>
        <p:spPr>
          <a:xfrm>
            <a:off x="8634630" y="5633234"/>
            <a:ext cx="4315792" cy="90340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/>
              <a:t>La Bête du Gevaudan, gravure Allemande, entre 1764 et 1767​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426" y="4447772"/>
            <a:ext cx="11295298" cy="2209918"/>
            <a:chOff x="-1679304" y="4057521"/>
            <a:chExt cx="13554368" cy="265190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9304" y="4057521"/>
              <a:ext cx="562708" cy="548640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2A1DEF02-FAAD-8E13-B5D0-29F77BE6F4A2}"/>
              </a:ext>
            </a:extLst>
          </p:cNvPr>
          <p:cNvSpPr txBox="1"/>
          <p:nvPr/>
        </p:nvSpPr>
        <p:spPr>
          <a:xfrm>
            <a:off x="-41414" y="4260022"/>
            <a:ext cx="40170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2C2D90-0273-11BD-362D-AB5637AF429F}"/>
              </a:ext>
            </a:extLst>
          </p:cNvPr>
          <p:cNvSpPr txBox="1"/>
          <p:nvPr/>
        </p:nvSpPr>
        <p:spPr>
          <a:xfrm>
            <a:off x="455292" y="5785777"/>
            <a:ext cx="31865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Le petit Chaperon Rouge</a:t>
            </a:r>
          </a:p>
          <a:p>
            <a:r>
              <a:rPr lang="fr-FR" dirty="0"/>
              <a:t>Charles Perrault, 1902</a:t>
            </a:r>
          </a:p>
        </p:txBody>
      </p:sp>
    </p:spTree>
    <p:extLst>
      <p:ext uri="{BB962C8B-B14F-4D97-AF65-F5344CB8AC3E}">
        <p14:creationId xmlns:p14="http://schemas.microsoft.com/office/powerpoint/2010/main" val="4214861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 descr="Une image contenant texte, livre, extérieur&#10;&#10;Description générée automatiquement">
            <a:extLst>
              <a:ext uri="{FF2B5EF4-FFF2-40B4-BE49-F238E27FC236}">
                <a16:creationId xmlns:a16="http://schemas.microsoft.com/office/drawing/2014/main" id="{E86B3D41-DE9F-8383-F34B-FF52E3737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80000"/>
          </a:blip>
          <a:srcRect l="4671" r="2167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194BB2B-AD97-740D-CF2A-CB58C719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L'extermination des loups</a:t>
            </a:r>
          </a:p>
        </p:txBody>
      </p:sp>
      <p:pic>
        <p:nvPicPr>
          <p:cNvPr id="4" name="Image 4" descr="Une image contenant texte, personne, uniforme militaire, posant&#10;&#10;Description générée automatiquement">
            <a:extLst>
              <a:ext uri="{FF2B5EF4-FFF2-40B4-BE49-F238E27FC236}">
                <a16:creationId xmlns:a16="http://schemas.microsoft.com/office/drawing/2014/main" id="{5C77BF66-FEEA-0840-C4EB-98E08F183F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02" r="-1" b="-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5319E87F-40CB-131E-54D7-6BD0D9B84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89879" y="2573683"/>
            <a:ext cx="4649548" cy="4051300"/>
          </a:xfrm>
        </p:spPr>
      </p:pic>
    </p:spTree>
    <p:extLst>
      <p:ext uri="{BB962C8B-B14F-4D97-AF65-F5344CB8AC3E}">
        <p14:creationId xmlns:p14="http://schemas.microsoft.com/office/powerpoint/2010/main" val="3442140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7" descr="Une image contenant arbre, herbe, extérieur, mammifère&#10;&#10;Description générée automatiquement">
            <a:extLst>
              <a:ext uri="{FF2B5EF4-FFF2-40B4-BE49-F238E27FC236}">
                <a16:creationId xmlns:a16="http://schemas.microsoft.com/office/drawing/2014/main" id="{E12A917E-B530-AA93-999E-CC6DD44EF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99" r="22726" b="-2"/>
          <a:stretch/>
        </p:blipFill>
        <p:spPr>
          <a:xfrm>
            <a:off x="6089904" y="-5"/>
            <a:ext cx="6089904" cy="6858000"/>
          </a:xfrm>
          <a:prstGeom prst="rect">
            <a:avLst/>
          </a:prstGeom>
        </p:spPr>
      </p:pic>
      <p:pic>
        <p:nvPicPr>
          <p:cNvPr id="4" name="Image 4" descr="Une image contenant mammifère, extérieur, terrain, loup&#10;&#10;Description générée automatiquement">
            <a:extLst>
              <a:ext uri="{FF2B5EF4-FFF2-40B4-BE49-F238E27FC236}">
                <a16:creationId xmlns:a16="http://schemas.microsoft.com/office/drawing/2014/main" id="{B4F4D51E-3464-BB46-654C-D281213AF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86" r="26188" b="-1"/>
          <a:stretch/>
        </p:blipFill>
        <p:spPr>
          <a:xfrm>
            <a:off x="20" y="4"/>
            <a:ext cx="6089884" cy="6857999"/>
          </a:xfrm>
          <a:prstGeom prst="rect">
            <a:avLst/>
          </a:prstGeom>
        </p:spPr>
      </p:pic>
      <p:sp>
        <p:nvSpPr>
          <p:cNvPr id="42" name="Rectangle 44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3" name="Rectangle 46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0" name="Content Placeholder 24">
            <a:extLst>
              <a:ext uri="{FF2B5EF4-FFF2-40B4-BE49-F238E27FC236}">
                <a16:creationId xmlns:a16="http://schemas.microsoft.com/office/drawing/2014/main" id="{B67DD739-5BDE-6E99-12F3-D8B94FEF4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718" y="332365"/>
            <a:ext cx="10058400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5400" dirty="0">
                <a:latin typeface="Rockwell Condensed"/>
                <a:cs typeface="Arial"/>
              </a:rPr>
              <a:t>LE LOUP, </a:t>
            </a:r>
            <a:r>
              <a:rPr lang="en-US" sz="5400" dirty="0">
                <a:solidFill>
                  <a:srgbClr val="FF0000"/>
                </a:solidFill>
                <a:latin typeface="Rockwell Condensed"/>
                <a:cs typeface="Arial"/>
              </a:rPr>
              <a:t>ESSENTIEL</a:t>
            </a:r>
            <a:r>
              <a:rPr lang="en-US" sz="5400" dirty="0">
                <a:latin typeface="Rockwell Condensed"/>
                <a:cs typeface="Arial"/>
              </a:rPr>
              <a:t> A LA BIODIVERSITE 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0913" y="2478289"/>
            <a:ext cx="4109062" cy="4179396"/>
            <a:chOff x="11396488" y="1694143"/>
            <a:chExt cx="4930877" cy="501527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764657" y="1694143"/>
              <a:ext cx="562708" cy="464234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Graphique 5" descr="Graphique de tendance à la baisse avec un remplissage uni">
            <a:extLst>
              <a:ext uri="{FF2B5EF4-FFF2-40B4-BE49-F238E27FC236}">
                <a16:creationId xmlns:a16="http://schemas.microsoft.com/office/drawing/2014/main" id="{67B6413C-F9E4-916B-047D-ED7D3BF4B0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714" y="2193234"/>
            <a:ext cx="1720575" cy="17205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FB4DDC1-BA60-DBE2-B19A-2B6639C8391C}"/>
              </a:ext>
            </a:extLst>
          </p:cNvPr>
          <p:cNvSpPr txBox="1"/>
          <p:nvPr/>
        </p:nvSpPr>
        <p:spPr>
          <a:xfrm>
            <a:off x="405847" y="4083327"/>
            <a:ext cx="369680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/>
              <a:t>174 tirs </a:t>
            </a:r>
            <a:r>
              <a:rPr lang="fr-FR" dirty="0"/>
              <a:t>autorisés au niveau </a:t>
            </a:r>
            <a:r>
              <a:rPr lang="fr-FR" b="1" dirty="0"/>
              <a:t>national</a:t>
            </a:r>
            <a:r>
              <a:rPr lang="fr-FR" dirty="0"/>
              <a:t> contre</a:t>
            </a:r>
            <a:r>
              <a:rPr lang="fr-FR" b="1" dirty="0"/>
              <a:t> seulement 940 loups</a:t>
            </a:r>
            <a:r>
              <a:rPr lang="fr-FR" dirty="0"/>
              <a:t> en France</a:t>
            </a:r>
          </a:p>
        </p:txBody>
      </p:sp>
      <p:pic>
        <p:nvPicPr>
          <p:cNvPr id="7" name="Graphique 7" descr="Graphique à barres avec tendance à la hausse avec un remplissage uni">
            <a:extLst>
              <a:ext uri="{FF2B5EF4-FFF2-40B4-BE49-F238E27FC236}">
                <a16:creationId xmlns:a16="http://schemas.microsoft.com/office/drawing/2014/main" id="{E9BC8D21-5D1B-7FAB-3D9A-0D4C761CF1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9930" y="2265017"/>
            <a:ext cx="1720574" cy="170953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A5AE26A-61C3-E9B1-AC76-4BEB82A62EDD}"/>
              </a:ext>
            </a:extLst>
          </p:cNvPr>
          <p:cNvSpPr txBox="1"/>
          <p:nvPr/>
        </p:nvSpPr>
        <p:spPr>
          <a:xfrm>
            <a:off x="9110869" y="3782391"/>
            <a:ext cx="2553804" cy="11181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4F1448-76B3-CF8F-01BF-73572A49094A}"/>
              </a:ext>
            </a:extLst>
          </p:cNvPr>
          <p:cNvSpPr txBox="1"/>
          <p:nvPr/>
        </p:nvSpPr>
        <p:spPr>
          <a:xfrm>
            <a:off x="7319065" y="4086086"/>
            <a:ext cx="454991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ea typeface="+mn-lt"/>
                <a:cs typeface="+mn-lt"/>
              </a:rPr>
              <a:t>plus de 50% des surfaces</a:t>
            </a:r>
            <a:r>
              <a:rPr lang="fr-FR" dirty="0">
                <a:ea typeface="+mn-lt"/>
                <a:cs typeface="+mn-lt"/>
              </a:rPr>
              <a:t> des forêts domaniales, appartenant à l’Etat, sont en situation de </a:t>
            </a:r>
            <a:r>
              <a:rPr lang="fr-FR" b="1" dirty="0">
                <a:ea typeface="+mn-lt"/>
                <a:cs typeface="+mn-lt"/>
              </a:rPr>
              <a:t>déséquilibre</a:t>
            </a:r>
            <a:r>
              <a:rPr lang="fr-FR" dirty="0">
                <a:ea typeface="+mn-lt"/>
                <a:cs typeface="+mn-lt"/>
              </a:rPr>
              <a:t> à cause d’une surpopulation de cerfs, chevreuils, biches, sangliers...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4432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 descr="Une image contenant herbe, extérieur, ciel, mammifère&#10;&#10;Description générée automatiquement">
            <a:extLst>
              <a:ext uri="{FF2B5EF4-FFF2-40B4-BE49-F238E27FC236}">
                <a16:creationId xmlns:a16="http://schemas.microsoft.com/office/drawing/2014/main" id="{F5AFE918-B44F-3BB3-14D6-9D3E8FD3E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24" b="27126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DDFCFC3-257B-740F-3B5B-89BAB9F9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fr-FR"/>
              <a:t>Solutions chez les éleveurs</a:t>
            </a:r>
          </a:p>
        </p:txBody>
      </p:sp>
      <p:pic>
        <p:nvPicPr>
          <p:cNvPr id="12" name="Image 15" descr="Une image contenant herbe, clôture, extérieur, champ&#10;&#10;Description générée automatiquement">
            <a:extLst>
              <a:ext uri="{FF2B5EF4-FFF2-40B4-BE49-F238E27FC236}">
                <a16:creationId xmlns:a16="http://schemas.microsoft.com/office/drawing/2014/main" id="{99719529-BE20-0CB0-0DBB-A4728E731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30691" r="-5610" b="16520"/>
          <a:stretch/>
        </p:blipFill>
        <p:spPr>
          <a:xfrm>
            <a:off x="6851621" y="3980686"/>
            <a:ext cx="4540528" cy="2071539"/>
          </a:xfr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71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 descr="Une image contenant texte, herbe, montagne, extérieur&#10;&#10;Description générée automatiquement">
            <a:extLst>
              <a:ext uri="{FF2B5EF4-FFF2-40B4-BE49-F238E27FC236}">
                <a16:creationId xmlns:a16="http://schemas.microsoft.com/office/drawing/2014/main" id="{7118D800-FC30-D938-2CCC-FA42F2807F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730"/>
          <a:stretch/>
        </p:blipFill>
        <p:spPr>
          <a:xfrm>
            <a:off x="20" y="-28745"/>
            <a:ext cx="12191980" cy="6857989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870506-EC0B-95A6-1091-D8276AE9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050" y="-494343"/>
            <a:ext cx="9966960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200" dirty="0">
                <a:solidFill>
                  <a:schemeClr val="bg1"/>
                </a:solidFill>
              </a:rPr>
              <a:t>Le parc de Yellowstone, Sauvé par les loups! </a:t>
            </a:r>
          </a:p>
        </p:txBody>
      </p:sp>
    </p:spTree>
    <p:extLst>
      <p:ext uri="{BB962C8B-B14F-4D97-AF65-F5344CB8AC3E}">
        <p14:creationId xmlns:p14="http://schemas.microsoft.com/office/powerpoint/2010/main" val="1072610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8D26ED-EC19-1552-8AE9-9DC02D6C8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248" y="2570607"/>
            <a:ext cx="10058400" cy="1609344"/>
          </a:xfrm>
        </p:spPr>
        <p:txBody>
          <a:bodyPr/>
          <a:lstStyle/>
          <a:p>
            <a:r>
              <a:rPr lang="fr-FR" dirty="0"/>
              <a:t>Yellowstone, sauvé par les loups</a:t>
            </a:r>
          </a:p>
        </p:txBody>
      </p:sp>
      <p:pic>
        <p:nvPicPr>
          <p:cNvPr id="10" name="Média en ligne 9" title="How Wolves Change Rivers">
            <a:hlinkClick r:id="" action="ppaction://media"/>
            <a:extLst>
              <a:ext uri="{FF2B5EF4-FFF2-40B4-BE49-F238E27FC236}">
                <a16:creationId xmlns:a16="http://schemas.microsoft.com/office/drawing/2014/main" id="{F081680C-18AE-3B49-E0DD-52FF1F7301A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5700" y="-463550"/>
            <a:ext cx="10125075" cy="7324725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5AC0B1-0A50-5335-47BC-489426D935E2}"/>
              </a:ext>
            </a:extLst>
          </p:cNvPr>
          <p:cNvSpPr/>
          <p:nvPr/>
        </p:nvSpPr>
        <p:spPr>
          <a:xfrm>
            <a:off x="11293496" y="6011124"/>
            <a:ext cx="632603" cy="77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17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6">
            <a:extLst>
              <a:ext uri="{FF2B5EF4-FFF2-40B4-BE49-F238E27FC236}">
                <a16:creationId xmlns:a16="http://schemas.microsoft.com/office/drawing/2014/main" id="{D57A997F-57D3-4F47-B77A-14DE76B5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5B304EBC-E1F0-4042-84B1-65AD44AB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0">
            <a:extLst>
              <a:ext uri="{FF2B5EF4-FFF2-40B4-BE49-F238E27FC236}">
                <a16:creationId xmlns:a16="http://schemas.microsoft.com/office/drawing/2014/main" id="{30F5971A-100F-43B9-AF60-FD95A592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32">
            <a:extLst>
              <a:ext uri="{FF2B5EF4-FFF2-40B4-BE49-F238E27FC236}">
                <a16:creationId xmlns:a16="http://schemas.microsoft.com/office/drawing/2014/main" id="{B34AA403-A228-4305-AE48-0FF5690E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C81A8F5-59C9-487C-91CC-79BB6660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82DF6B4-81CE-4086-A1B1-BE48BA8E2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47" name="Rectangle 36">
            <a:extLst>
              <a:ext uri="{FF2B5EF4-FFF2-40B4-BE49-F238E27FC236}">
                <a16:creationId xmlns:a16="http://schemas.microsoft.com/office/drawing/2014/main" id="{ACA4BFD6-A840-4864-9375-F0AFF166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8601EB-BEE0-1FDF-B2A8-9E1BD849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263" y="4665605"/>
            <a:ext cx="6788164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Association: FERUS </a:t>
            </a:r>
          </a:p>
        </p:txBody>
      </p:sp>
      <p:pic>
        <p:nvPicPr>
          <p:cNvPr id="9" name="Image 9" descr="Une image contenant mammifère, chat, chat sauvage, lynx&#10;&#10;Description générée automatiquement">
            <a:extLst>
              <a:ext uri="{FF2B5EF4-FFF2-40B4-BE49-F238E27FC236}">
                <a16:creationId xmlns:a16="http://schemas.microsoft.com/office/drawing/2014/main" id="{94EB1ED6-F34B-C924-C9E7-B95EF16769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266" r="-1" b="23808"/>
          <a:stretch/>
        </p:blipFill>
        <p:spPr>
          <a:xfrm>
            <a:off x="306314" y="334791"/>
            <a:ext cx="4541990" cy="4024647"/>
          </a:xfrm>
          <a:prstGeom prst="rect">
            <a:avLst/>
          </a:prstGeom>
        </p:spPr>
      </p:pic>
      <p:pic>
        <p:nvPicPr>
          <p:cNvPr id="7" name="Image 7" descr="Une image contenant extérieur, mammifère, terrain, arbre&#10;&#10;Description générée automatiquement">
            <a:extLst>
              <a:ext uri="{FF2B5EF4-FFF2-40B4-BE49-F238E27FC236}">
                <a16:creationId xmlns:a16="http://schemas.microsoft.com/office/drawing/2014/main" id="{69FB0E95-9757-D8B3-9B71-A7ECCCEAF8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713" b="8713"/>
          <a:stretch/>
        </p:blipFill>
        <p:spPr>
          <a:xfrm>
            <a:off x="4972050" y="334791"/>
            <a:ext cx="6896099" cy="4024647"/>
          </a:xfrm>
          <a:prstGeom prst="rect">
            <a:avLst/>
          </a:prstGeom>
        </p:spPr>
      </p:pic>
      <p:pic>
        <p:nvPicPr>
          <p:cNvPr id="8" name="Image 8" descr="Une image contenant ours, brun, mammifère, extérieur&#10;&#10;Description générée automatiquement">
            <a:extLst>
              <a:ext uri="{FF2B5EF4-FFF2-40B4-BE49-F238E27FC236}">
                <a16:creationId xmlns:a16="http://schemas.microsoft.com/office/drawing/2014/main" id="{21355459-AE9F-E596-9410-F6B7E10EBC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7024" b="17024"/>
          <a:stretch/>
        </p:blipFill>
        <p:spPr>
          <a:xfrm>
            <a:off x="306314" y="4472610"/>
            <a:ext cx="4541990" cy="1998606"/>
          </a:xfrm>
          <a:prstGeom prst="rect">
            <a:avLst/>
          </a:prstGeom>
        </p:spPr>
      </p:pic>
      <p:sp>
        <p:nvSpPr>
          <p:cNvPr id="48" name="Rectangle 38">
            <a:extLst>
              <a:ext uri="{FF2B5EF4-FFF2-40B4-BE49-F238E27FC236}">
                <a16:creationId xmlns:a16="http://schemas.microsoft.com/office/drawing/2014/main" id="{A6630947-3905-4131-AE58-F8420E6BE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4497360"/>
            <a:ext cx="689457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0">
            <a:extLst>
              <a:ext uri="{FF2B5EF4-FFF2-40B4-BE49-F238E27FC236}">
                <a16:creationId xmlns:a16="http://schemas.microsoft.com/office/drawing/2014/main" id="{95C3D4A7-51DC-4435-B411-57BEE3CB8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6432278"/>
            <a:ext cx="689457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6863F788-CEDC-8DBF-C146-C5FCCA175C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9540" y="5315884"/>
            <a:ext cx="1619642" cy="11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Application>Microsoft Office PowerPoint</Application>
  <PresentationFormat>Grand écran</PresentationFormat>
  <Slides>10</Slides>
  <Notes>1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Wood Type</vt:lpstr>
      <vt:lpstr>La protection des loups</vt:lpstr>
      <vt:lpstr>Sommaire</vt:lpstr>
      <vt:lpstr>L'histoire des loups En France Les croyances Populaires</vt:lpstr>
      <vt:lpstr>L'extermination des loups</vt:lpstr>
      <vt:lpstr>Présentation PowerPoint</vt:lpstr>
      <vt:lpstr>Solutions chez les éleveurs</vt:lpstr>
      <vt:lpstr>Le parc de Yellowstone, Sauvé par les loups! </vt:lpstr>
      <vt:lpstr>Yellowstone, sauvé par les loups</vt:lpstr>
      <vt:lpstr>Association: FERUS 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revision>427</cp:revision>
  <dcterms:created xsi:type="dcterms:W3CDTF">2023-02-17T14:25:11Z</dcterms:created>
  <dcterms:modified xsi:type="dcterms:W3CDTF">2023-02-19T13:43:35Z</dcterms:modified>
</cp:coreProperties>
</file>